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69" r:id="rId2"/>
    <p:sldId id="499" r:id="rId3"/>
    <p:sldId id="506" r:id="rId4"/>
    <p:sldId id="507" r:id="rId5"/>
    <p:sldId id="508" r:id="rId6"/>
    <p:sldId id="503" r:id="rId7"/>
    <p:sldId id="504" r:id="rId8"/>
    <p:sldId id="505" r:id="rId9"/>
    <p:sldId id="500" r:id="rId10"/>
    <p:sldId id="501" r:id="rId11"/>
    <p:sldId id="502" r:id="rId12"/>
    <p:sldId id="464" r:id="rId13"/>
    <p:sldId id="490" r:id="rId14"/>
    <p:sldId id="495" r:id="rId15"/>
    <p:sldId id="467" r:id="rId16"/>
    <p:sldId id="468" r:id="rId17"/>
    <p:sldId id="470" r:id="rId18"/>
    <p:sldId id="471" r:id="rId19"/>
    <p:sldId id="394" r:id="rId20"/>
    <p:sldId id="496" r:id="rId21"/>
    <p:sldId id="497" r:id="rId22"/>
    <p:sldId id="498" r:id="rId23"/>
    <p:sldId id="491" r:id="rId24"/>
    <p:sldId id="492" r:id="rId25"/>
    <p:sldId id="493" r:id="rId26"/>
    <p:sldId id="494" r:id="rId27"/>
    <p:sldId id="486" r:id="rId28"/>
    <p:sldId id="487" r:id="rId29"/>
    <p:sldId id="488" r:id="rId30"/>
    <p:sldId id="489" r:id="rId31"/>
    <p:sldId id="485" r:id="rId32"/>
    <p:sldId id="484" r:id="rId33"/>
    <p:sldId id="483" r:id="rId34"/>
    <p:sldId id="482" r:id="rId35"/>
    <p:sldId id="3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نمط متوسط 2 - تميي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نمط متوسط 2 - تميي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نمط ذو نسُق 2 - تميي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83716" autoAdjust="0"/>
  </p:normalViewPr>
  <p:slideViewPr>
    <p:cSldViewPr snapToGrid="0">
      <p:cViewPr>
        <p:scale>
          <a:sx n="50" d="100"/>
          <a:sy n="50" d="100"/>
        </p:scale>
        <p:origin x="-122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A7658-A180-4502-A7D5-8E395657FF4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C117D-845B-4F47-930C-0F31CC38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C117D-845B-4F47-930C-0F31CC387A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C117D-845B-4F47-930C-0F31CC387A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C117D-845B-4F47-930C-0F31CC387A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9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Your Initials, Presentation Title, Month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=""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=""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">
            <a:extLst>
              <a:ext uri="{FF2B5EF4-FFF2-40B4-BE49-F238E27FC236}">
                <a16:creationId xmlns=""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10" name="Slide Number Placeholder">
            <a:extLst>
              <a:ext uri="{FF2B5EF4-FFF2-40B4-BE49-F238E27FC236}">
                <a16:creationId xmlns=""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4003699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=""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10" name="Slide Number Placeholder">
            <a:extLst>
              <a:ext uri="{FF2B5EF4-FFF2-40B4-BE49-F238E27FC236}">
                <a16:creationId xmlns=""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2913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=""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=""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678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object (small)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=""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=""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57293644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=""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94831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object (large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=""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08729767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=""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38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33016479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=""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=""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9997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=""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151356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=""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=""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50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=""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=""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=""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5232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object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=""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=""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=""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=""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7362707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=""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=""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343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s (Spotlight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=""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=""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28600220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=""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=""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=""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7493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=""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=""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008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table (large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">
            <a:extLst>
              <a:ext uri="{FF2B5EF4-FFF2-40B4-BE49-F238E27FC236}">
                <a16:creationId xmlns=""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=""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=""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=""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6064436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=""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=""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=""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805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=""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="" xmlns:a16="http://schemas.microsoft.com/office/drawing/2014/main" id="{916E4245-F21C-4EAB-8B26-FEA21C26067F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=""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4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=""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=""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=""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3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=""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=""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=""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=""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=""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=""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=""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=""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=""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 marL="180000" indent="0">
              <a:spcAft>
                <a:spcPts val="900"/>
              </a:spcAft>
              <a:buNone/>
              <a:tabLst>
                <a:tab pos="5902325" algn="r"/>
              </a:tabLst>
              <a:defRPr b="0"/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b="0" baseline="0"/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0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sz="1800" b="0" baseline="0"/>
            </a:lvl7pPr>
            <a:lvl8pPr marL="360000" indent="0">
              <a:spcAft>
                <a:spcPts val="600"/>
              </a:spcAft>
              <a:buFont typeface="Arial" panose="020B0604020202020204" pitchFamily="34" charset="0"/>
              <a:buNone/>
              <a:tabLst>
                <a:tab pos="5902325" algn="r"/>
              </a:tabLst>
              <a:defRPr sz="1800" b="0" baseline="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1"/>
            <a:r>
              <a:rPr lang="en-US" dirty="0"/>
              <a:t>Bullet 1</a:t>
            </a:r>
          </a:p>
          <a:p>
            <a:pPr lvl="3"/>
            <a:r>
              <a:rPr lang="en-US" dirty="0"/>
              <a:t>Sub-bullet 1</a:t>
            </a:r>
          </a:p>
          <a:p>
            <a:pPr lvl="3"/>
            <a:r>
              <a:rPr lang="en-US" dirty="0"/>
              <a:t>Sub-bullet 2</a:t>
            </a:r>
          </a:p>
          <a:p>
            <a:pPr lvl="2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  <a:p>
            <a:pPr lvl="2"/>
            <a:r>
              <a:rPr lang="en-US" dirty="0"/>
              <a:t>Bullet 4</a:t>
            </a:r>
          </a:p>
          <a:p>
            <a:pPr lvl="3"/>
            <a:r>
              <a:rPr lang="en-US" dirty="0"/>
              <a:t>Sub-bullet 1</a:t>
            </a:r>
          </a:p>
          <a:p>
            <a:pPr lvl="3"/>
            <a:r>
              <a:rPr lang="en-US" dirty="0"/>
              <a:t>Sub-bullet 2</a:t>
            </a:r>
          </a:p>
          <a:p>
            <a:pPr lvl="2"/>
            <a:r>
              <a:rPr lang="en-US" dirty="0"/>
              <a:t>Summary</a:t>
            </a:r>
          </a:p>
          <a:p>
            <a:pPr lvl="7"/>
            <a:endParaRPr lang="en-US" dirty="0"/>
          </a:p>
          <a:p>
            <a:pPr marL="360000" lvl="1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=""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10" name="Slide Number Placeholder">
            <a:extLst>
              <a:ext uri="{FF2B5EF4-FFF2-40B4-BE49-F238E27FC236}">
                <a16:creationId xmlns=""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454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978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2206">
          <p15:clr>
            <a:srgbClr val="65CEFF"/>
          </p15:clr>
        </p15:guide>
        <p15:guide id="9" orient="horz" pos="2343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  <p15:guide id="13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=""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 marL="180000" indent="-180000"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0"/>
            </a:lvl3pPr>
            <a:lvl4pPr marL="645750" indent="-28575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0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645750" indent="-285750">
              <a:spcAft>
                <a:spcPts val="600"/>
              </a:spcAft>
              <a:tabLst>
                <a:tab pos="5902325" algn="r"/>
              </a:tabLst>
              <a:defRPr sz="18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1"/>
            <a:r>
              <a:rPr lang="en-US" dirty="0"/>
              <a:t>Bullet 1</a:t>
            </a:r>
          </a:p>
          <a:p>
            <a:pPr lvl="3"/>
            <a:r>
              <a:rPr lang="en-US" dirty="0"/>
              <a:t>Sub-bullet 1</a:t>
            </a:r>
          </a:p>
          <a:p>
            <a:pPr lvl="3"/>
            <a:r>
              <a:rPr lang="en-US" dirty="0"/>
              <a:t>Sub-bullet 2</a:t>
            </a:r>
          </a:p>
          <a:p>
            <a:pPr lvl="2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  <a:p>
            <a:pPr lvl="2"/>
            <a:r>
              <a:rPr lang="en-US" dirty="0"/>
              <a:t>Bullet 4</a:t>
            </a:r>
          </a:p>
          <a:p>
            <a:pPr lvl="3"/>
            <a:r>
              <a:rPr lang="en-US" dirty="0"/>
              <a:t>Sub-bullet 1</a:t>
            </a:r>
          </a:p>
          <a:p>
            <a:pPr lvl="3"/>
            <a:r>
              <a:rPr lang="en-US" dirty="0"/>
              <a:t>Sub-bullet 2</a:t>
            </a:r>
          </a:p>
          <a:p>
            <a:pPr lvl="2"/>
            <a:r>
              <a:rPr lang="en-US" dirty="0"/>
              <a:t>Summary</a:t>
            </a:r>
          </a:p>
          <a:p>
            <a:pPr marL="540000" lvl="3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=""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10" name="Slide Number Placeholder">
            <a:extLst>
              <a:ext uri="{FF2B5EF4-FFF2-40B4-BE49-F238E27FC236}">
                <a16:creationId xmlns=""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485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3978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2206">
          <p15:clr>
            <a:srgbClr val="65CEFF"/>
          </p15:clr>
        </p15:guide>
        <p15:guide id="9" orient="horz" pos="2343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  <p15:guide id="13" pos="4248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86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=""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=""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10" name="Slide Number Placeholder">
            <a:extLst>
              <a:ext uri="{FF2B5EF4-FFF2-40B4-BE49-F238E27FC236}">
                <a16:creationId xmlns=""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=""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1647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=""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=""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=""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Restricted | © Siemens | JS,PAVE360+Vista| v1.0a July 2022 | Siemens EDA Confidential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=""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fld id="{29BB8E4A-F610-4F3C-8771-1703E4B7F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4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E4C904C-B07F-49F2-9343-86859092C8FA}"/>
              </a:ext>
            </a:extLst>
          </p:cNvPr>
          <p:cNvSpPr txBox="1"/>
          <p:nvPr/>
        </p:nvSpPr>
        <p:spPr>
          <a:xfrm>
            <a:off x="1342027" y="785828"/>
            <a:ext cx="95079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Flow for Fast Generation and Verification For Custom CNN AI Accelerators on FPGA Prototyping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1DE236-5283-4079-846A-DEFD7AEE02A9}"/>
              </a:ext>
            </a:extLst>
          </p:cNvPr>
          <p:cNvSpPr txBox="1"/>
          <p:nvPr/>
        </p:nvSpPr>
        <p:spPr>
          <a:xfrm>
            <a:off x="403546" y="2486515"/>
            <a:ext cx="6800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Ahmed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Ibrahem</a:t>
            </a:r>
            <a:endParaRPr lang="ar-EG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r-E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Ahmed Hossam Mohamed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Bassem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Essam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Abdelsadeq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Abdelrahman Khaled Mohamed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Abdelrahman Tarek Mohamed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Mohammed Ahmed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Abdelqawy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77C7A42-8C61-45EC-B938-2D1B7636CFA6}"/>
              </a:ext>
            </a:extLst>
          </p:cNvPr>
          <p:cNvSpPr txBox="1"/>
          <p:nvPr/>
        </p:nvSpPr>
        <p:spPr>
          <a:xfrm>
            <a:off x="2228850" y="5118066"/>
            <a:ext cx="7734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Under the Supervision of</a:t>
            </a:r>
            <a:b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Karim </a:t>
            </a:r>
            <a:r>
              <a:rPr lang="en-US" sz="2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Ossama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Abbas And Dr. Mohamed AbdelSalam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1AC6195-BDA1-4C25-A1F1-0ED76F452343}"/>
              </a:ext>
            </a:extLst>
          </p:cNvPr>
          <p:cNvGrpSpPr/>
          <p:nvPr/>
        </p:nvGrpSpPr>
        <p:grpSpPr>
          <a:xfrm>
            <a:off x="9688162" y="4141556"/>
            <a:ext cx="2503838" cy="1953020"/>
            <a:chOff x="11406265" y="292768"/>
            <a:chExt cx="2640767" cy="2059826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A0FCFF9-7F41-427A-A645-DE302B0A963A}"/>
                </a:ext>
              </a:extLst>
            </p:cNvPr>
            <p:cNvSpPr txBox="1"/>
            <p:nvPr/>
          </p:nvSpPr>
          <p:spPr>
            <a:xfrm>
              <a:off x="11406265" y="1963064"/>
              <a:ext cx="2640767" cy="3895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Cairo University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138A1E8-F07F-4C02-B451-A7CA58991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7121" y="292768"/>
              <a:ext cx="1439056" cy="1865061"/>
            </a:xfrm>
            <a:prstGeom prst="rect">
              <a:avLst/>
            </a:prstGeom>
            <a:ln>
              <a:solidFill>
                <a:schemeClr val="tx1">
                  <a:alpha val="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972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="" xmlns:a16="http://schemas.microsoft.com/office/drawing/2014/main" id="{6D375CFE-381C-B3DC-06B6-2FC376E29CE2}"/>
              </a:ext>
            </a:extLst>
          </p:cNvPr>
          <p:cNvGraphicFramePr>
            <a:graphicFrameLocks noGrp="1"/>
          </p:cNvGraphicFramePr>
          <p:nvPr/>
        </p:nvGraphicFramePr>
        <p:xfrm>
          <a:off x="241803" y="3827676"/>
          <a:ext cx="1866524" cy="183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631">
                  <a:extLst>
                    <a:ext uri="{9D8B030D-6E8A-4147-A177-3AD203B41FA5}">
                      <a16:colId xmlns="" xmlns:a16="http://schemas.microsoft.com/office/drawing/2014/main" val="1576674462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3060727903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4099855230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1757785029"/>
                    </a:ext>
                  </a:extLst>
                </a:gridCol>
              </a:tblGrid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9619512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09727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6253430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7295562"/>
                  </a:ext>
                </a:extLst>
              </a:tr>
            </a:tbl>
          </a:graphicData>
        </a:graphic>
      </p:graphicFrame>
      <p:sp>
        <p:nvSpPr>
          <p:cNvPr id="3" name="Arrow: Right 5">
            <a:extLst>
              <a:ext uri="{FF2B5EF4-FFF2-40B4-BE49-F238E27FC236}">
                <a16:creationId xmlns="" xmlns:a16="http://schemas.microsoft.com/office/drawing/2014/main" id="{B839E76A-0827-2011-AE89-DCAE1A82C884}"/>
              </a:ext>
            </a:extLst>
          </p:cNvPr>
          <p:cNvSpPr/>
          <p:nvPr/>
        </p:nvSpPr>
        <p:spPr>
          <a:xfrm>
            <a:off x="2448331" y="4452670"/>
            <a:ext cx="1221827" cy="3693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0FBD8140-EDFC-B579-53EF-2A83CFEBBD17}"/>
                  </a:ext>
                </a:extLst>
              </p:cNvPr>
              <p:cNvSpPr txBox="1"/>
              <p:nvPr/>
            </p:nvSpPr>
            <p:spPr>
              <a:xfrm>
                <a:off x="0" y="4092092"/>
                <a:ext cx="60932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BD8140-EDFC-B579-53EF-2A83CFEB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2092"/>
                <a:ext cx="6093228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C02672-0414-46EA-41FD-AC1396C76262}"/>
              </a:ext>
            </a:extLst>
          </p:cNvPr>
          <p:cNvSpPr txBox="1"/>
          <p:nvPr/>
        </p:nvSpPr>
        <p:spPr>
          <a:xfrm>
            <a:off x="655945" y="5885006"/>
            <a:ext cx="20283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Data Window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="" xmlns:a16="http://schemas.microsoft.com/office/drawing/2014/main" id="{E3AC1BE1-95B9-7DFE-6E03-092C79FA833C}"/>
              </a:ext>
            </a:extLst>
          </p:cNvPr>
          <p:cNvGraphicFramePr>
            <a:graphicFrameLocks noGrp="1"/>
          </p:cNvGraphicFramePr>
          <p:nvPr/>
        </p:nvGraphicFramePr>
        <p:xfrm>
          <a:off x="400523" y="983997"/>
          <a:ext cx="1707804" cy="122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268">
                  <a:extLst>
                    <a:ext uri="{9D8B030D-6E8A-4147-A177-3AD203B41FA5}">
                      <a16:colId xmlns="" xmlns:a16="http://schemas.microsoft.com/office/drawing/2014/main" val="2345268704"/>
                    </a:ext>
                  </a:extLst>
                </a:gridCol>
                <a:gridCol w="569268">
                  <a:extLst>
                    <a:ext uri="{9D8B030D-6E8A-4147-A177-3AD203B41FA5}">
                      <a16:colId xmlns="" xmlns:a16="http://schemas.microsoft.com/office/drawing/2014/main" val="3319421278"/>
                    </a:ext>
                  </a:extLst>
                </a:gridCol>
                <a:gridCol w="569268">
                  <a:extLst>
                    <a:ext uri="{9D8B030D-6E8A-4147-A177-3AD203B41FA5}">
                      <a16:colId xmlns="" xmlns:a16="http://schemas.microsoft.com/office/drawing/2014/main" val="935937588"/>
                    </a:ext>
                  </a:extLst>
                </a:gridCol>
              </a:tblGrid>
              <a:tr h="4085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1910097"/>
                  </a:ext>
                </a:extLst>
              </a:tr>
              <a:tr h="4085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5038032"/>
                  </a:ext>
                </a:extLst>
              </a:tr>
              <a:tr h="4085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6850686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7DD3DE30-3765-2B9A-2B95-3D919D43CCB9}"/>
                  </a:ext>
                </a:extLst>
              </p:cNvPr>
              <p:cNvSpPr txBox="1"/>
              <p:nvPr/>
            </p:nvSpPr>
            <p:spPr>
              <a:xfrm>
                <a:off x="-2772" y="110920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𝐺𝑔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DD3DE30-3765-2B9A-2B95-3D919D43C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2" y="1109205"/>
                <a:ext cx="609600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="" xmlns:a16="http://schemas.microsoft.com/office/drawing/2014/main" id="{32F03A05-2C90-91F4-E5C4-407F99E89B37}"/>
              </a:ext>
            </a:extLst>
          </p:cNvPr>
          <p:cNvGraphicFramePr>
            <a:graphicFrameLocks noGrp="1"/>
          </p:cNvGraphicFramePr>
          <p:nvPr/>
        </p:nvGraphicFramePr>
        <p:xfrm>
          <a:off x="4068105" y="540012"/>
          <a:ext cx="1866524" cy="183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631">
                  <a:extLst>
                    <a:ext uri="{9D8B030D-6E8A-4147-A177-3AD203B41FA5}">
                      <a16:colId xmlns="" xmlns:a16="http://schemas.microsoft.com/office/drawing/2014/main" val="1576674462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3060727903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4099855230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1757785029"/>
                    </a:ext>
                  </a:extLst>
                </a:gridCol>
              </a:tblGrid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9619512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09727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6253430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72955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3CA416-FAD5-5892-AF12-1A247DD5740B}"/>
              </a:ext>
            </a:extLst>
          </p:cNvPr>
          <p:cNvSpPr txBox="1"/>
          <p:nvPr/>
        </p:nvSpPr>
        <p:spPr>
          <a:xfrm>
            <a:off x="543022" y="2410610"/>
            <a:ext cx="20283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Filter Window</a:t>
            </a:r>
          </a:p>
        </p:txBody>
      </p:sp>
      <p:sp>
        <p:nvSpPr>
          <p:cNvPr id="10" name="Arrow: Right 19">
            <a:extLst>
              <a:ext uri="{FF2B5EF4-FFF2-40B4-BE49-F238E27FC236}">
                <a16:creationId xmlns="" xmlns:a16="http://schemas.microsoft.com/office/drawing/2014/main" id="{426C7B13-61D6-FF1A-BA07-464D27355464}"/>
              </a:ext>
            </a:extLst>
          </p:cNvPr>
          <p:cNvSpPr/>
          <p:nvPr/>
        </p:nvSpPr>
        <p:spPr>
          <a:xfrm>
            <a:off x="2448331" y="1441671"/>
            <a:ext cx="1221827" cy="3693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="" xmlns:a16="http://schemas.microsoft.com/office/drawing/2014/main" id="{77C4BA07-CFD7-9FB8-0419-A3E1709799B5}"/>
              </a:ext>
            </a:extLst>
          </p:cNvPr>
          <p:cNvGraphicFramePr>
            <a:graphicFrameLocks noGrp="1"/>
          </p:cNvGraphicFramePr>
          <p:nvPr/>
        </p:nvGraphicFramePr>
        <p:xfrm>
          <a:off x="4062316" y="3834114"/>
          <a:ext cx="1866524" cy="183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631">
                  <a:extLst>
                    <a:ext uri="{9D8B030D-6E8A-4147-A177-3AD203B41FA5}">
                      <a16:colId xmlns="" xmlns:a16="http://schemas.microsoft.com/office/drawing/2014/main" val="1576674462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3060727903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4099855230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1757785029"/>
                    </a:ext>
                  </a:extLst>
                </a:gridCol>
              </a:tblGrid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9619512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09727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6253430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729556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2F0BDB2-F0BE-EB9B-9950-37D844BD282E}"/>
                  </a:ext>
                </a:extLst>
              </p:cNvPr>
              <p:cNvSpPr txBox="1"/>
              <p:nvPr/>
            </p:nvSpPr>
            <p:spPr>
              <a:xfrm>
                <a:off x="3472212" y="2598003"/>
                <a:ext cx="609322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F0BDB2-F0BE-EB9B-9950-37D844BD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212" y="2598003"/>
                <a:ext cx="6093228" cy="83099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25">
            <a:extLst>
              <a:ext uri="{FF2B5EF4-FFF2-40B4-BE49-F238E27FC236}">
                <a16:creationId xmlns="" xmlns:a16="http://schemas.microsoft.com/office/drawing/2014/main" id="{E6897CD9-D994-B906-148B-DF462EE20338}"/>
              </a:ext>
            </a:extLst>
          </p:cNvPr>
          <p:cNvSpPr/>
          <p:nvPr/>
        </p:nvSpPr>
        <p:spPr>
          <a:xfrm>
            <a:off x="7295443" y="2892582"/>
            <a:ext cx="1221827" cy="3693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14" name="Table 5">
            <a:extLst>
              <a:ext uri="{FF2B5EF4-FFF2-40B4-BE49-F238E27FC236}">
                <a16:creationId xmlns="" xmlns:a16="http://schemas.microsoft.com/office/drawing/2014/main" id="{3634527F-7515-5317-7646-ADCB22C1AF36}"/>
              </a:ext>
            </a:extLst>
          </p:cNvPr>
          <p:cNvGraphicFramePr>
            <a:graphicFrameLocks noGrp="1"/>
          </p:cNvGraphicFramePr>
          <p:nvPr/>
        </p:nvGraphicFramePr>
        <p:xfrm>
          <a:off x="9007289" y="1958728"/>
          <a:ext cx="1866524" cy="183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631">
                  <a:extLst>
                    <a:ext uri="{9D8B030D-6E8A-4147-A177-3AD203B41FA5}">
                      <a16:colId xmlns="" xmlns:a16="http://schemas.microsoft.com/office/drawing/2014/main" val="1576674462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3060727903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4099855230"/>
                    </a:ext>
                  </a:extLst>
                </a:gridCol>
                <a:gridCol w="466631">
                  <a:extLst>
                    <a:ext uri="{9D8B030D-6E8A-4147-A177-3AD203B41FA5}">
                      <a16:colId xmlns="" xmlns:a16="http://schemas.microsoft.com/office/drawing/2014/main" val="1757785029"/>
                    </a:ext>
                  </a:extLst>
                </a:gridCol>
              </a:tblGrid>
              <a:tr h="459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9619512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09727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6253430"/>
                  </a:ext>
                </a:extLst>
              </a:tr>
              <a:tr h="4591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7295562"/>
                  </a:ext>
                </a:extLst>
              </a:tr>
            </a:tbl>
          </a:graphicData>
        </a:graphic>
      </p:graphicFrame>
      <p:sp>
        <p:nvSpPr>
          <p:cNvPr id="15" name="Arrow: Down 27">
            <a:extLst>
              <a:ext uri="{FF2B5EF4-FFF2-40B4-BE49-F238E27FC236}">
                <a16:creationId xmlns="" xmlns:a16="http://schemas.microsoft.com/office/drawing/2014/main" id="{215D56B4-8DE5-D387-C015-524233C27E6F}"/>
              </a:ext>
            </a:extLst>
          </p:cNvPr>
          <p:cNvSpPr/>
          <p:nvPr/>
        </p:nvSpPr>
        <p:spPr>
          <a:xfrm>
            <a:off x="9685049" y="4221246"/>
            <a:ext cx="422297" cy="119517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C2205C93-1089-C1A4-0D5B-8F5C42409885}"/>
                  </a:ext>
                </a:extLst>
              </p:cNvPr>
              <p:cNvSpPr txBox="1"/>
              <p:nvPr/>
            </p:nvSpPr>
            <p:spPr>
              <a:xfrm>
                <a:off x="7432827" y="453734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2205C93-1089-C1A4-0D5B-8F5C42409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827" y="4537345"/>
                <a:ext cx="60960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9C78A23-37DA-49CA-891E-0827A86A9098}"/>
              </a:ext>
            </a:extLst>
          </p:cNvPr>
          <p:cNvSpPr txBox="1"/>
          <p:nvPr/>
        </p:nvSpPr>
        <p:spPr>
          <a:xfrm>
            <a:off x="2350130" y="2599979"/>
            <a:ext cx="40349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First </a:t>
            </a:r>
            <a:r>
              <a:rPr lang="en-US" dirty="0"/>
              <a:t>: Filter &amp; Data Transform</a:t>
            </a:r>
          </a:p>
          <a:p>
            <a:pPr algn="l"/>
            <a:r>
              <a:rPr lang="en-US" b="1" dirty="0"/>
              <a:t>Cost </a:t>
            </a:r>
            <a:r>
              <a:rPr lang="en-US" dirty="0"/>
              <a:t>: 16 additions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A8BE865-A11F-299C-C649-41878FA632B1}"/>
              </a:ext>
            </a:extLst>
          </p:cNvPr>
          <p:cNvSpPr txBox="1"/>
          <p:nvPr/>
        </p:nvSpPr>
        <p:spPr>
          <a:xfrm>
            <a:off x="6131276" y="1654091"/>
            <a:ext cx="403490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Second: </a:t>
            </a:r>
            <a:r>
              <a:rPr lang="en-US" dirty="0"/>
              <a:t>Point Wise</a:t>
            </a:r>
            <a:br>
              <a:rPr lang="en-US" dirty="0"/>
            </a:br>
            <a:r>
              <a:rPr lang="en-US" dirty="0"/>
              <a:t> Multiplication </a:t>
            </a:r>
          </a:p>
          <a:p>
            <a:pPr algn="l"/>
            <a:r>
              <a:rPr lang="en-US" b="1" dirty="0"/>
              <a:t>Cost:</a:t>
            </a:r>
            <a:r>
              <a:rPr lang="en-US" dirty="0"/>
              <a:t> 16 Multiplications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33C0690-CAE3-DC4F-8AA4-802D25BB08AF}"/>
              </a:ext>
            </a:extLst>
          </p:cNvPr>
          <p:cNvSpPr txBox="1"/>
          <p:nvPr/>
        </p:nvSpPr>
        <p:spPr>
          <a:xfrm>
            <a:off x="6809719" y="4534445"/>
            <a:ext cx="30141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Third : </a:t>
            </a:r>
            <a:r>
              <a:rPr lang="en-US" dirty="0"/>
              <a:t>Inverse Transform</a:t>
            </a:r>
          </a:p>
          <a:p>
            <a:pPr algn="l"/>
            <a:r>
              <a:rPr lang="en-US" b="1" dirty="0"/>
              <a:t>Cost :</a:t>
            </a:r>
            <a:r>
              <a:rPr lang="en-US" dirty="0"/>
              <a:t>8 Additions</a:t>
            </a:r>
          </a:p>
        </p:txBody>
      </p:sp>
      <p:graphicFrame>
        <p:nvGraphicFramePr>
          <p:cNvPr id="20" name="Table 11">
            <a:extLst>
              <a:ext uri="{FF2B5EF4-FFF2-40B4-BE49-F238E27FC236}">
                <a16:creationId xmlns="" xmlns:a16="http://schemas.microsoft.com/office/drawing/2014/main" id="{E522DC11-2B32-87C4-1CA6-65AD3BCA7640}"/>
              </a:ext>
            </a:extLst>
          </p:cNvPr>
          <p:cNvGraphicFramePr>
            <a:graphicFrameLocks noGrp="1"/>
          </p:cNvGraphicFramePr>
          <p:nvPr/>
        </p:nvGraphicFramePr>
        <p:xfrm>
          <a:off x="9455737" y="5513505"/>
          <a:ext cx="954024" cy="926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012">
                  <a:extLst>
                    <a:ext uri="{9D8B030D-6E8A-4147-A177-3AD203B41FA5}">
                      <a16:colId xmlns="" xmlns:a16="http://schemas.microsoft.com/office/drawing/2014/main" val="729770963"/>
                    </a:ext>
                  </a:extLst>
                </a:gridCol>
                <a:gridCol w="477012">
                  <a:extLst>
                    <a:ext uri="{9D8B030D-6E8A-4147-A177-3AD203B41FA5}">
                      <a16:colId xmlns="" xmlns:a16="http://schemas.microsoft.com/office/drawing/2014/main" val="4098452913"/>
                    </a:ext>
                  </a:extLst>
                </a:gridCol>
              </a:tblGrid>
              <a:tr h="463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45405293"/>
                  </a:ext>
                </a:extLst>
              </a:tr>
              <a:tr h="463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802074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336DF89-7916-F030-2B18-B4EFD6C9FC70}"/>
              </a:ext>
            </a:extLst>
          </p:cNvPr>
          <p:cNvSpPr txBox="1"/>
          <p:nvPr/>
        </p:nvSpPr>
        <p:spPr>
          <a:xfrm>
            <a:off x="8316776" y="5776276"/>
            <a:ext cx="13682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Result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="" xmlns:a16="http://schemas.microsoft.com/office/drawing/2014/main" id="{FEE11AAA-E34D-E7E9-894C-FC2909E1F3EF}"/>
              </a:ext>
            </a:extLst>
          </p:cNvPr>
          <p:cNvSpPr txBox="1">
            <a:spLocks/>
          </p:cNvSpPr>
          <p:nvPr/>
        </p:nvSpPr>
        <p:spPr>
          <a:xfrm>
            <a:off x="-40164" y="74183"/>
            <a:ext cx="9863997" cy="307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WinoGrad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91543C01-B92F-46DF-A42A-24EA7AE57CC9}"/>
                  </a:ext>
                </a:extLst>
              </p:cNvPr>
              <p:cNvSpPr txBox="1"/>
              <p:nvPr/>
            </p:nvSpPr>
            <p:spPr>
              <a:xfrm>
                <a:off x="4717070" y="942119"/>
                <a:ext cx="68633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𝐺𝑔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𝑑𝐵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543C01-B92F-46DF-A42A-24EA7AE57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70" y="942119"/>
                <a:ext cx="686331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5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  <p:bldP spid="10" grpId="0" animBg="1"/>
      <p:bldP spid="12" grpId="0"/>
      <p:bldP spid="13" grpId="0" animBg="1"/>
      <p:bldP spid="15" grpId="0" animBg="1"/>
      <p:bldP spid="16" grpId="0"/>
      <p:bldP spid="17" grpId="0"/>
      <p:bldP spid="18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="" xmlns:a16="http://schemas.microsoft.com/office/drawing/2014/main" id="{49E75C9B-DC41-5DFC-4FBD-AFAC8F08E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19486"/>
              </p:ext>
            </p:extLst>
          </p:nvPr>
        </p:nvGraphicFramePr>
        <p:xfrm>
          <a:off x="1447016" y="133698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767913629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2688121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Winograd  operation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Operation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925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Multiplications + 24 Additions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 Multiplications + 32 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0858710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193E971F-D708-FFD6-C6E9-007DF1BFD9CA}"/>
              </a:ext>
            </a:extLst>
          </p:cNvPr>
          <p:cNvSpPr txBox="1">
            <a:spLocks/>
          </p:cNvSpPr>
          <p:nvPr/>
        </p:nvSpPr>
        <p:spPr>
          <a:xfrm>
            <a:off x="253216" y="341722"/>
            <a:ext cx="10515600" cy="603132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405FAB36-F1FB-8729-4250-3F06F330652E}"/>
              </a:ext>
            </a:extLst>
          </p:cNvPr>
          <p:cNvSpPr txBox="1">
            <a:spLocks/>
          </p:cNvSpPr>
          <p:nvPr/>
        </p:nvSpPr>
        <p:spPr>
          <a:xfrm>
            <a:off x="253216" y="2774185"/>
            <a:ext cx="10515600" cy="603132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Limitations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D238171-9326-DF91-CF44-3312076333DF}"/>
              </a:ext>
            </a:extLst>
          </p:cNvPr>
          <p:cNvSpPr txBox="1">
            <a:spLocks/>
          </p:cNvSpPr>
          <p:nvPr/>
        </p:nvSpPr>
        <p:spPr>
          <a:xfrm>
            <a:off x="552103" y="3878337"/>
            <a:ext cx="11087793" cy="19160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lvl="1" indent="-285750">
              <a:buFont typeface="Wingdings" panose="05000000000000000000" pitchFamily="2" charset="2"/>
              <a:buChar char="q"/>
            </a:pPr>
            <a:r>
              <a:rPr lang="en-US" dirty="0"/>
              <a:t>It only efficient with 3*3 Convolution  once the filter size is bigger the transformation matrix values will have numbers and it will need Multipliers</a:t>
            </a:r>
          </a:p>
          <a:p>
            <a:pPr marL="465750" lvl="1" indent="-285750">
              <a:buFont typeface="Wingdings" panose="05000000000000000000" pitchFamily="2" charset="2"/>
              <a:buChar char="q"/>
            </a:pPr>
            <a:r>
              <a:rPr lang="en-US" dirty="0"/>
              <a:t>Also it is only valid with stride 1 Convolution because It depends on the overlap of the data </a:t>
            </a:r>
          </a:p>
          <a:p>
            <a:pPr marL="465750" lvl="1" indent="-285750">
              <a:buFont typeface="Wingdings" panose="05000000000000000000" pitchFamily="2" charset="2"/>
              <a:buChar char="q"/>
            </a:pPr>
            <a:r>
              <a:rPr lang="en-US" b="0" dirty="0"/>
              <a:t>75% </a:t>
            </a:r>
            <a:r>
              <a:rPr lang="en-US" dirty="0"/>
              <a:t>of models use stride 1 3*3 Convolution</a:t>
            </a:r>
            <a:endParaRPr lang="en-US" b="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910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6D2631-8079-D636-6ECC-0F425D49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15736"/>
            <a:ext cx="9863997" cy="576000"/>
          </a:xfrm>
        </p:spPr>
        <p:txBody>
          <a:bodyPr/>
          <a:lstStyle/>
          <a:p>
            <a:r>
              <a:rPr lang="en-US" sz="2800" dirty="0"/>
              <a:t>DP Unit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B9BEBA7-84C3-19A8-2F56-D273D150D2FC}"/>
              </a:ext>
            </a:extLst>
          </p:cNvPr>
          <p:cNvSpPr/>
          <p:nvPr/>
        </p:nvSpPr>
        <p:spPr>
          <a:xfrm>
            <a:off x="5114508" y="2506639"/>
            <a:ext cx="881149" cy="4030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FIFO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04F2B56D-27B2-E89F-6AB5-29BE777002C0}"/>
                  </a:ext>
                </a:extLst>
              </p:cNvPr>
              <p:cNvSpPr/>
              <p:nvPr/>
            </p:nvSpPr>
            <p:spPr>
              <a:xfrm>
                <a:off x="2875266" y="4070801"/>
                <a:ext cx="1463040" cy="1066579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en-US" dirty="0"/>
                  <a:t>Data Transform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F2B56D-27B2-E89F-6AB5-29BE77700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66" y="4070801"/>
                <a:ext cx="1463040" cy="10665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4273BB2-FC67-488B-DC44-F0C55F878143}"/>
              </a:ext>
            </a:extLst>
          </p:cNvPr>
          <p:cNvSpPr/>
          <p:nvPr/>
        </p:nvSpPr>
        <p:spPr>
          <a:xfrm>
            <a:off x="4703367" y="4344927"/>
            <a:ext cx="1695314" cy="7252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Point Wise  Multiplication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BAF85EA-E8EC-1102-D1EE-4F190D62C833}"/>
              </a:ext>
            </a:extLst>
          </p:cNvPr>
          <p:cNvSpPr/>
          <p:nvPr/>
        </p:nvSpPr>
        <p:spPr>
          <a:xfrm>
            <a:off x="6759324" y="4245643"/>
            <a:ext cx="1463040" cy="7252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Inv </a:t>
            </a:r>
            <a:br>
              <a:rPr lang="en-US" dirty="0"/>
            </a:br>
            <a:r>
              <a:rPr lang="en-US" dirty="0"/>
              <a:t>Transform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A9687B4-FB47-BC75-5E36-F07BDACA5800}"/>
              </a:ext>
            </a:extLst>
          </p:cNvPr>
          <p:cNvSpPr/>
          <p:nvPr/>
        </p:nvSpPr>
        <p:spPr>
          <a:xfrm>
            <a:off x="8579318" y="4245643"/>
            <a:ext cx="1463040" cy="7252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Inv </a:t>
            </a:r>
            <a:br>
              <a:rPr lang="en-US" dirty="0"/>
            </a:br>
            <a:r>
              <a:rPr lang="en-US" dirty="0"/>
              <a:t>Transform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BEF0D6C6-35F0-25F9-7272-A2E6992FE00D}"/>
                  </a:ext>
                </a:extLst>
              </p:cNvPr>
              <p:cNvSpPr/>
              <p:nvPr/>
            </p:nvSpPr>
            <p:spPr>
              <a:xfrm>
                <a:off x="4817295" y="3187901"/>
                <a:ext cx="1463040" cy="96141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en-US" dirty="0"/>
                  <a:t>Filter </a:t>
                </a:r>
              </a:p>
              <a:p>
                <a:pPr algn="ctr"/>
                <a:r>
                  <a:rPr lang="en-US" dirty="0"/>
                  <a:t>Transform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𝑮𝒈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EF0D6C6-35F0-25F9-7272-A2E6992F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295" y="3187901"/>
                <a:ext cx="1463040" cy="961415"/>
              </a:xfrm>
              <a:prstGeom prst="rect">
                <a:avLst/>
              </a:prstGeom>
              <a:blipFill>
                <a:blip r:embed="rId3"/>
                <a:stretch>
                  <a:fillRect b="-4375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F31B04E-5832-CCE0-4D0E-2A1CD56C5227}"/>
              </a:ext>
            </a:extLst>
          </p:cNvPr>
          <p:cNvSpPr/>
          <p:nvPr/>
        </p:nvSpPr>
        <p:spPr>
          <a:xfrm>
            <a:off x="1644382" y="3904343"/>
            <a:ext cx="881149" cy="14078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FIFO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93AC317-EFF1-B454-8805-8BEF185EFA97}"/>
              </a:ext>
            </a:extLst>
          </p:cNvPr>
          <p:cNvSpPr/>
          <p:nvPr/>
        </p:nvSpPr>
        <p:spPr>
          <a:xfrm>
            <a:off x="4702479" y="1200127"/>
            <a:ext cx="1705209" cy="898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Filter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BF1F7E4-BCD6-5215-A6E3-2CFCA320B993}"/>
              </a:ext>
            </a:extLst>
          </p:cNvPr>
          <p:cNvSpPr/>
          <p:nvPr/>
        </p:nvSpPr>
        <p:spPr>
          <a:xfrm>
            <a:off x="294588" y="2810211"/>
            <a:ext cx="881149" cy="3126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MEM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86CFEDE4-7397-F080-904E-F4EC285025D7}"/>
              </a:ext>
            </a:extLst>
          </p:cNvPr>
          <p:cNvSpPr/>
          <p:nvPr/>
        </p:nvSpPr>
        <p:spPr>
          <a:xfrm>
            <a:off x="1175737" y="4517799"/>
            <a:ext cx="478990" cy="1827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BAF38038-DFDF-31C3-8825-E0EDA8C85C2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25531" y="4608286"/>
            <a:ext cx="356954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141C575-7C3A-B5E8-BBEA-19F70F026A1B}"/>
              </a:ext>
            </a:extLst>
          </p:cNvPr>
          <p:cNvCxnSpPr>
            <a:cxnSpLocks/>
          </p:cNvCxnSpPr>
          <p:nvPr/>
        </p:nvCxnSpPr>
        <p:spPr>
          <a:xfrm>
            <a:off x="4345525" y="4604091"/>
            <a:ext cx="356954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AAF5957B-8EB9-E308-3EB5-FF224AD1F63F}"/>
              </a:ext>
            </a:extLst>
          </p:cNvPr>
          <p:cNvCxnSpPr>
            <a:cxnSpLocks/>
          </p:cNvCxnSpPr>
          <p:nvPr/>
        </p:nvCxnSpPr>
        <p:spPr>
          <a:xfrm>
            <a:off x="6402370" y="4604091"/>
            <a:ext cx="356954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8698960-B9D4-40A8-0FFF-250200667082}"/>
              </a:ext>
            </a:extLst>
          </p:cNvPr>
          <p:cNvCxnSpPr>
            <a:cxnSpLocks/>
          </p:cNvCxnSpPr>
          <p:nvPr/>
        </p:nvCxnSpPr>
        <p:spPr>
          <a:xfrm>
            <a:off x="8222364" y="4604091"/>
            <a:ext cx="356954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="" xmlns:a16="http://schemas.microsoft.com/office/drawing/2014/main" id="{480C402A-A197-3C69-7232-8B4F17163704}"/>
              </a:ext>
            </a:extLst>
          </p:cNvPr>
          <p:cNvSpPr/>
          <p:nvPr/>
        </p:nvSpPr>
        <p:spPr>
          <a:xfrm>
            <a:off x="10042358" y="4517799"/>
            <a:ext cx="478990" cy="1827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234F6791-B3ED-5E16-7393-2B6E48068D7D}"/>
              </a:ext>
            </a:extLst>
          </p:cNvPr>
          <p:cNvCxnSpPr>
            <a:stCxn id="14" idx="2"/>
            <a:endCxn id="7" idx="0"/>
          </p:cNvCxnSpPr>
          <p:nvPr/>
        </p:nvCxnSpPr>
        <p:spPr>
          <a:xfrm flipH="1">
            <a:off x="5555083" y="2098802"/>
            <a:ext cx="1" cy="40783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3C96D784-9166-BCCC-2FAE-47CE7FFBF2C7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48815" y="2909681"/>
            <a:ext cx="6268" cy="27822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="" xmlns:a16="http://schemas.microsoft.com/office/drawing/2014/main" id="{44804C20-55B6-F2B5-8F3E-49B33536C8FD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16200000" flipH="1">
            <a:off x="5452114" y="4246016"/>
            <a:ext cx="195611" cy="2209"/>
          </a:xfrm>
          <a:prstGeom prst="bentConnector3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8674727A-F2E7-9C8D-E3B9-D437F84D01E3}"/>
              </a:ext>
            </a:extLst>
          </p:cNvPr>
          <p:cNvSpPr/>
          <p:nvPr/>
        </p:nvSpPr>
        <p:spPr>
          <a:xfrm>
            <a:off x="1422685" y="2359901"/>
            <a:ext cx="8859168" cy="32809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" grpId="0" animBg="1"/>
      <p:bldP spid="3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F9CB1249-CDAD-DF53-96B5-525B502B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73" y="266443"/>
            <a:ext cx="9863997" cy="576000"/>
          </a:xfrm>
        </p:spPr>
        <p:txBody>
          <a:bodyPr/>
          <a:lstStyle/>
          <a:p>
            <a:r>
              <a:rPr lang="en-US" sz="2800" dirty="0"/>
              <a:t>Data Insertion &amp; FIFO Operation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="" xmlns:a16="http://schemas.microsoft.com/office/drawing/2014/main" id="{D7079912-4774-1827-B53C-1FC73705B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881259"/>
              </p:ext>
            </p:extLst>
          </p:nvPr>
        </p:nvGraphicFramePr>
        <p:xfrm>
          <a:off x="1342881" y="1731432"/>
          <a:ext cx="3999522" cy="339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587">
                  <a:extLst>
                    <a:ext uri="{9D8B030D-6E8A-4147-A177-3AD203B41FA5}">
                      <a16:colId xmlns="" xmlns:a16="http://schemas.microsoft.com/office/drawing/2014/main" val="656915013"/>
                    </a:ext>
                  </a:extLst>
                </a:gridCol>
                <a:gridCol w="666587">
                  <a:extLst>
                    <a:ext uri="{9D8B030D-6E8A-4147-A177-3AD203B41FA5}">
                      <a16:colId xmlns="" xmlns:a16="http://schemas.microsoft.com/office/drawing/2014/main" val="3653334542"/>
                    </a:ext>
                  </a:extLst>
                </a:gridCol>
                <a:gridCol w="666587">
                  <a:extLst>
                    <a:ext uri="{9D8B030D-6E8A-4147-A177-3AD203B41FA5}">
                      <a16:colId xmlns="" xmlns:a16="http://schemas.microsoft.com/office/drawing/2014/main" val="2984470127"/>
                    </a:ext>
                  </a:extLst>
                </a:gridCol>
                <a:gridCol w="666587">
                  <a:extLst>
                    <a:ext uri="{9D8B030D-6E8A-4147-A177-3AD203B41FA5}">
                      <a16:colId xmlns="" xmlns:a16="http://schemas.microsoft.com/office/drawing/2014/main" val="1450954322"/>
                    </a:ext>
                  </a:extLst>
                </a:gridCol>
                <a:gridCol w="666587">
                  <a:extLst>
                    <a:ext uri="{9D8B030D-6E8A-4147-A177-3AD203B41FA5}">
                      <a16:colId xmlns="" xmlns:a16="http://schemas.microsoft.com/office/drawing/2014/main" val="3539903737"/>
                    </a:ext>
                  </a:extLst>
                </a:gridCol>
                <a:gridCol w="666587">
                  <a:extLst>
                    <a:ext uri="{9D8B030D-6E8A-4147-A177-3AD203B41FA5}">
                      <a16:colId xmlns="" xmlns:a16="http://schemas.microsoft.com/office/drawing/2014/main" val="1165717679"/>
                    </a:ext>
                  </a:extLst>
                </a:gridCol>
              </a:tblGrid>
              <a:tr h="56585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4652186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5533815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8490161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0777854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0032542"/>
                  </a:ext>
                </a:extLst>
              </a:tr>
              <a:tr h="565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7161801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="" xmlns:a16="http://schemas.microsoft.com/office/drawing/2014/main" id="{F836C45F-82B8-B99A-FDB7-BD1A5528BADD}"/>
              </a:ext>
            </a:extLst>
          </p:cNvPr>
          <p:cNvSpPr txBox="1">
            <a:spLocks/>
          </p:cNvSpPr>
          <p:nvPr/>
        </p:nvSpPr>
        <p:spPr>
          <a:xfrm>
            <a:off x="7469297" y="219600"/>
            <a:ext cx="2022138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FIFO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C2DD4325-4422-D472-0C80-F4101375373D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1041291"/>
          <a:ext cx="1333888" cy="5605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4293639825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3004999014"/>
                    </a:ext>
                  </a:extLst>
                </a:gridCol>
              </a:tblGrid>
              <a:tr h="5605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1396610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4191690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2839518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8303223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31433200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7379302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66336672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85177517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2320615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0984762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C1B6AE6F-B729-3ACF-DF3A-99A8B35A9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54886"/>
              </p:ext>
            </p:extLst>
          </p:nvPr>
        </p:nvGraphicFramePr>
        <p:xfrm>
          <a:off x="1340490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8" name="Table 10">
            <a:extLst>
              <a:ext uri="{FF2B5EF4-FFF2-40B4-BE49-F238E27FC236}">
                <a16:creationId xmlns="" xmlns:a16="http://schemas.microsoft.com/office/drawing/2014/main" id="{EF498D4A-50E8-1A5F-9D5D-CB1B113F322C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6099220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="" xmlns:a16="http://schemas.microsoft.com/office/drawing/2014/main" id="{72B5C315-1927-D690-DC7D-CA2EDF204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56341"/>
              </p:ext>
            </p:extLst>
          </p:nvPr>
        </p:nvGraphicFramePr>
        <p:xfrm>
          <a:off x="2009289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4E79CF0D-CB1D-C4BD-F52F-3216F5F407F3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5520268"/>
          <a:ext cx="1333888" cy="578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78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="" xmlns:a16="http://schemas.microsoft.com/office/drawing/2014/main" id="{838184C4-6F92-7F05-61AF-2EF373620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38279"/>
              </p:ext>
            </p:extLst>
          </p:nvPr>
        </p:nvGraphicFramePr>
        <p:xfrm>
          <a:off x="2674378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="" xmlns:a16="http://schemas.microsoft.com/office/drawing/2014/main" id="{87E7C7A6-2FAE-1162-2454-6E264A4A3119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4973068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="" xmlns:a16="http://schemas.microsoft.com/office/drawing/2014/main" id="{72538238-0494-CFBA-34F3-8AA1957AC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35254"/>
              </p:ext>
            </p:extLst>
          </p:nvPr>
        </p:nvGraphicFramePr>
        <p:xfrm>
          <a:off x="3343177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14" name="Table 10">
            <a:extLst>
              <a:ext uri="{FF2B5EF4-FFF2-40B4-BE49-F238E27FC236}">
                <a16:creationId xmlns="" xmlns:a16="http://schemas.microsoft.com/office/drawing/2014/main" id="{E13D8DF9-8E08-397C-CCC3-4FA565F7F8F1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4424785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="" xmlns:a16="http://schemas.microsoft.com/office/drawing/2014/main" id="{6DC58C0B-2FE6-BFDD-02FD-DC0FEF5F6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21533"/>
              </p:ext>
            </p:extLst>
          </p:nvPr>
        </p:nvGraphicFramePr>
        <p:xfrm>
          <a:off x="4007194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="" xmlns:a16="http://schemas.microsoft.com/office/drawing/2014/main" id="{30E19C08-A4F5-10BA-CBCF-63E7800AF6F2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3843856"/>
          <a:ext cx="1333888" cy="611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6113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="" xmlns:a16="http://schemas.microsoft.com/office/drawing/2014/main" id="{498E2500-113E-56B0-9257-562EFB408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22556"/>
              </p:ext>
            </p:extLst>
          </p:nvPr>
        </p:nvGraphicFramePr>
        <p:xfrm>
          <a:off x="4668822" y="1728836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18" name="Table 10">
            <a:extLst>
              <a:ext uri="{FF2B5EF4-FFF2-40B4-BE49-F238E27FC236}">
                <a16:creationId xmlns="" xmlns:a16="http://schemas.microsoft.com/office/drawing/2014/main" id="{38CC98C5-7C0A-FF81-CCC1-D87E41D26EE3}"/>
              </a:ext>
            </a:extLst>
          </p:cNvPr>
          <p:cNvGraphicFramePr>
            <a:graphicFrameLocks noGrp="1"/>
          </p:cNvGraphicFramePr>
          <p:nvPr/>
        </p:nvGraphicFramePr>
        <p:xfrm>
          <a:off x="7092107" y="3279792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="" xmlns:a16="http://schemas.microsoft.com/office/drawing/2014/main" id="{E16610EA-7B21-EC5E-4FF6-15DA5E42B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8434"/>
              </p:ext>
            </p:extLst>
          </p:nvPr>
        </p:nvGraphicFramePr>
        <p:xfrm>
          <a:off x="1334514" y="2866730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="" xmlns:a16="http://schemas.microsoft.com/office/drawing/2014/main" id="{522C7FD0-6037-D845-48B7-A161E85AB0DE}"/>
              </a:ext>
            </a:extLst>
          </p:cNvPr>
          <p:cNvGraphicFramePr>
            <a:graphicFrameLocks noGrp="1"/>
          </p:cNvGraphicFramePr>
          <p:nvPr/>
        </p:nvGraphicFramePr>
        <p:xfrm>
          <a:off x="7094498" y="2724160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="" xmlns:a16="http://schemas.microsoft.com/office/drawing/2014/main" id="{F13874BA-F05D-D8E8-3D85-17392394C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01836"/>
              </p:ext>
            </p:extLst>
          </p:nvPr>
        </p:nvGraphicFramePr>
        <p:xfrm>
          <a:off x="2002055" y="2866730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22" name="Table 10">
            <a:extLst>
              <a:ext uri="{FF2B5EF4-FFF2-40B4-BE49-F238E27FC236}">
                <a16:creationId xmlns="" xmlns:a16="http://schemas.microsoft.com/office/drawing/2014/main" id="{EDD4DC37-87AD-751E-30D1-FBD02153D879}"/>
              </a:ext>
            </a:extLst>
          </p:cNvPr>
          <p:cNvGraphicFramePr>
            <a:graphicFrameLocks noGrp="1"/>
          </p:cNvGraphicFramePr>
          <p:nvPr/>
        </p:nvGraphicFramePr>
        <p:xfrm>
          <a:off x="7093303" y="2160096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="" xmlns:a16="http://schemas.microsoft.com/office/drawing/2014/main" id="{3AD8315D-8221-5CA7-1E1C-8A330E4F4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245"/>
              </p:ext>
            </p:extLst>
          </p:nvPr>
        </p:nvGraphicFramePr>
        <p:xfrm>
          <a:off x="2680355" y="2866730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24" name="Table 10">
            <a:extLst>
              <a:ext uri="{FF2B5EF4-FFF2-40B4-BE49-F238E27FC236}">
                <a16:creationId xmlns="" xmlns:a16="http://schemas.microsoft.com/office/drawing/2014/main" id="{90AA7FFB-0675-4185-433C-97661CC0AF05}"/>
              </a:ext>
            </a:extLst>
          </p:cNvPr>
          <p:cNvGraphicFramePr>
            <a:graphicFrameLocks noGrp="1"/>
          </p:cNvGraphicFramePr>
          <p:nvPr/>
        </p:nvGraphicFramePr>
        <p:xfrm>
          <a:off x="7093303" y="1604464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="" xmlns:a16="http://schemas.microsoft.com/office/drawing/2014/main" id="{43DF1C1F-A410-6336-FE7E-01B3C86F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07371"/>
              </p:ext>
            </p:extLst>
          </p:nvPr>
        </p:nvGraphicFramePr>
        <p:xfrm>
          <a:off x="3346701" y="2857457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="" xmlns:a16="http://schemas.microsoft.com/office/drawing/2014/main" id="{328ED236-4403-9776-8BFF-A8885FEAF7FF}"/>
              </a:ext>
            </a:extLst>
          </p:cNvPr>
          <p:cNvGraphicFramePr>
            <a:graphicFrameLocks noGrp="1"/>
          </p:cNvGraphicFramePr>
          <p:nvPr/>
        </p:nvGraphicFramePr>
        <p:xfrm>
          <a:off x="7089716" y="1040400"/>
          <a:ext cx="1333888" cy="5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944">
                  <a:extLst>
                    <a:ext uri="{9D8B030D-6E8A-4147-A177-3AD203B41FA5}">
                      <a16:colId xmlns="" xmlns:a16="http://schemas.microsoft.com/office/drawing/2014/main" val="2569603377"/>
                    </a:ext>
                  </a:extLst>
                </a:gridCol>
                <a:gridCol w="666944">
                  <a:extLst>
                    <a:ext uri="{9D8B030D-6E8A-4147-A177-3AD203B41FA5}">
                      <a16:colId xmlns="" xmlns:a16="http://schemas.microsoft.com/office/drawing/2014/main" val="2439900039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19105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EE7ECAA-19B5-376C-6653-C529F5C12D61}"/>
              </a:ext>
            </a:extLst>
          </p:cNvPr>
          <p:cNvSpPr/>
          <p:nvPr/>
        </p:nvSpPr>
        <p:spPr>
          <a:xfrm>
            <a:off x="1356215" y="1719876"/>
            <a:ext cx="2684510" cy="227578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4E2E0D3-7242-D1BD-D0FD-3FBE90131AD5}"/>
              </a:ext>
            </a:extLst>
          </p:cNvPr>
          <p:cNvSpPr/>
          <p:nvPr/>
        </p:nvSpPr>
        <p:spPr>
          <a:xfrm>
            <a:off x="7089716" y="1040400"/>
            <a:ext cx="1333888" cy="22225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2DE0F27-413E-5BE3-AE3E-CE162260CA0E}"/>
              </a:ext>
            </a:extLst>
          </p:cNvPr>
          <p:cNvSpPr/>
          <p:nvPr/>
        </p:nvSpPr>
        <p:spPr>
          <a:xfrm>
            <a:off x="7089716" y="4438650"/>
            <a:ext cx="1333888" cy="21997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EB7E519-8285-6E6E-49DE-1D1CAB76D907}"/>
              </a:ext>
            </a:extLst>
          </p:cNvPr>
          <p:cNvSpPr txBox="1"/>
          <p:nvPr/>
        </p:nvSpPr>
        <p:spPr>
          <a:xfrm>
            <a:off x="8934450" y="2869326"/>
            <a:ext cx="28003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Data Window To be Processed</a:t>
            </a:r>
          </a:p>
        </p:txBody>
      </p:sp>
      <p:graphicFrame>
        <p:nvGraphicFramePr>
          <p:cNvPr id="31" name="Table 7">
            <a:extLst>
              <a:ext uri="{FF2B5EF4-FFF2-40B4-BE49-F238E27FC236}">
                <a16:creationId xmlns="" xmlns:a16="http://schemas.microsoft.com/office/drawing/2014/main" id="{E66F2110-2503-D5AC-6DD1-A0E3CE877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53085"/>
              </p:ext>
            </p:extLst>
          </p:nvPr>
        </p:nvGraphicFramePr>
        <p:xfrm>
          <a:off x="4000023" y="2874327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="" xmlns:a16="http://schemas.microsoft.com/office/drawing/2014/main" id="{8D43DE3F-E3E2-C079-1654-33315BE61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07108"/>
              </p:ext>
            </p:extLst>
          </p:nvPr>
        </p:nvGraphicFramePr>
        <p:xfrm>
          <a:off x="4656968" y="2869042"/>
          <a:ext cx="668799" cy="113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799">
                  <a:extLst>
                    <a:ext uri="{9D8B030D-6E8A-4147-A177-3AD203B41FA5}">
                      <a16:colId xmlns="" xmlns:a16="http://schemas.microsoft.com/office/drawing/2014/main" val="2037856176"/>
                    </a:ext>
                  </a:extLst>
                </a:gridCol>
              </a:tblGrid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4099075"/>
                  </a:ext>
                </a:extLst>
              </a:tr>
              <a:tr h="56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840884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DB6F71E-02E3-3A84-07A8-7A65235EB053}"/>
              </a:ext>
            </a:extLst>
          </p:cNvPr>
          <p:cNvSpPr txBox="1"/>
          <p:nvPr/>
        </p:nvSpPr>
        <p:spPr>
          <a:xfrm>
            <a:off x="8748049" y="1979832"/>
            <a:ext cx="28693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Wait 2 CLKS to complete another window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5AED750F-3E11-4FC6-6970-3E6D5957F92D}"/>
              </a:ext>
            </a:extLst>
          </p:cNvPr>
          <p:cNvSpPr/>
          <p:nvPr/>
        </p:nvSpPr>
        <p:spPr>
          <a:xfrm>
            <a:off x="2660284" y="1698846"/>
            <a:ext cx="2684510" cy="227578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1F6858E-84ED-85B1-B57A-B0EF446616A6}"/>
              </a:ext>
            </a:extLst>
          </p:cNvPr>
          <p:cNvSpPr/>
          <p:nvPr/>
        </p:nvSpPr>
        <p:spPr>
          <a:xfrm>
            <a:off x="7098935" y="1031968"/>
            <a:ext cx="1333888" cy="22225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6D4528E-B96C-067E-5326-778203D5C90F}"/>
              </a:ext>
            </a:extLst>
          </p:cNvPr>
          <p:cNvSpPr/>
          <p:nvPr/>
        </p:nvSpPr>
        <p:spPr>
          <a:xfrm>
            <a:off x="7098935" y="4430218"/>
            <a:ext cx="1333888" cy="219975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9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3" grpId="0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F1E51CE8-FB62-1CD4-E6BF-4F042B30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7" y="263466"/>
            <a:ext cx="9863997" cy="576000"/>
          </a:xfrm>
        </p:spPr>
        <p:txBody>
          <a:bodyPr/>
          <a:lstStyle/>
          <a:p>
            <a:r>
              <a:rPr lang="en-US" sz="2800" dirty="0"/>
              <a:t>Matrix Transform Operation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74650A-6CB2-4B8C-15AA-E5900FBC07A4}"/>
              </a:ext>
            </a:extLst>
          </p:cNvPr>
          <p:cNvSpPr txBox="1"/>
          <p:nvPr/>
        </p:nvSpPr>
        <p:spPr>
          <a:xfrm>
            <a:off x="735163" y="1760240"/>
            <a:ext cx="89431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Matrix Transform Operation is nesting 2 transform matrices and we have stall Cycle so we may utilize same hardware by rewriting the equation as follows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C4D19E0D-FADF-4580-F4B2-0A86F12A3D22}"/>
                  </a:ext>
                </a:extLst>
              </p:cNvPr>
              <p:cNvSpPr/>
              <p:nvPr/>
            </p:nvSpPr>
            <p:spPr>
              <a:xfrm>
                <a:off x="8237142" y="4259890"/>
                <a:ext cx="1739900" cy="965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4D19E0D-FADF-4580-F4B2-0A86F12A3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42" y="4259890"/>
                <a:ext cx="1739900" cy="965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2CC617-0E1E-3BB3-989F-4ED2E532A0F9}"/>
              </a:ext>
            </a:extLst>
          </p:cNvPr>
          <p:cNvSpPr txBox="1"/>
          <p:nvPr/>
        </p:nvSpPr>
        <p:spPr>
          <a:xfrm>
            <a:off x="7466498" y="5560589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First Iteration</a:t>
            </a:r>
          </a:p>
        </p:txBody>
      </p:sp>
      <p:sp>
        <p:nvSpPr>
          <p:cNvPr id="7" name="Arrow: Right 26">
            <a:extLst>
              <a:ext uri="{FF2B5EF4-FFF2-40B4-BE49-F238E27FC236}">
                <a16:creationId xmlns="" xmlns:a16="http://schemas.microsoft.com/office/drawing/2014/main" id="{38D53B68-E462-4E4E-15D5-06C16CBB5641}"/>
              </a:ext>
            </a:extLst>
          </p:cNvPr>
          <p:cNvSpPr/>
          <p:nvPr/>
        </p:nvSpPr>
        <p:spPr>
          <a:xfrm>
            <a:off x="7170342" y="4636434"/>
            <a:ext cx="1066800" cy="2214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8" name="Arrow: Right 29">
            <a:extLst>
              <a:ext uri="{FF2B5EF4-FFF2-40B4-BE49-F238E27FC236}">
                <a16:creationId xmlns="" xmlns:a16="http://schemas.microsoft.com/office/drawing/2014/main" id="{1BABA82C-41AC-4189-487E-CDACA8A9EF6E}"/>
              </a:ext>
            </a:extLst>
          </p:cNvPr>
          <p:cNvSpPr/>
          <p:nvPr/>
        </p:nvSpPr>
        <p:spPr>
          <a:xfrm>
            <a:off x="9977042" y="4636434"/>
            <a:ext cx="1066800" cy="2214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4A5F0C9-9725-0B54-6988-7283C9613705}"/>
                  </a:ext>
                </a:extLst>
              </p:cNvPr>
              <p:cNvSpPr txBox="1"/>
              <p:nvPr/>
            </p:nvSpPr>
            <p:spPr>
              <a:xfrm>
                <a:off x="7466498" y="439674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 err="1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4A5F0C9-9725-0B54-6988-7283C961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498" y="4396746"/>
                <a:ext cx="237244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3077" r="-205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630257B-9EC9-F762-A9C6-9EC05E9E8492}"/>
                  </a:ext>
                </a:extLst>
              </p:cNvPr>
              <p:cNvSpPr txBox="1"/>
              <p:nvPr/>
            </p:nvSpPr>
            <p:spPr>
              <a:xfrm>
                <a:off x="10383444" y="4359435"/>
                <a:ext cx="50648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b="1" dirty="0" err="1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30257B-9EC9-F762-A9C6-9EC05E9E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444" y="4359435"/>
                <a:ext cx="506485" cy="281937"/>
              </a:xfrm>
              <a:prstGeom prst="rect">
                <a:avLst/>
              </a:prstGeom>
              <a:blipFill rotWithShape="1">
                <a:blip r:embed="rId4"/>
                <a:stretch>
                  <a:fillRect l="-8434" r="-108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9174AB-181E-3969-4F8F-0C2D0702E92B}"/>
              </a:ext>
            </a:extLst>
          </p:cNvPr>
          <p:cNvSpPr txBox="1"/>
          <p:nvPr/>
        </p:nvSpPr>
        <p:spPr>
          <a:xfrm>
            <a:off x="7466498" y="5911962"/>
            <a:ext cx="3352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Second Iteration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B258365-A2C8-AC46-1D3C-C0B9062F4445}"/>
                  </a:ext>
                </a:extLst>
              </p:cNvPr>
              <p:cNvSpPr txBox="1"/>
              <p:nvPr/>
            </p:nvSpPr>
            <p:spPr>
              <a:xfrm>
                <a:off x="7331877" y="4874211"/>
                <a:ext cx="50648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b="1" dirty="0" err="1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B258365-A2C8-AC46-1D3C-C0B9062F4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877" y="4874211"/>
                <a:ext cx="506485" cy="281937"/>
              </a:xfrm>
              <a:prstGeom prst="rect">
                <a:avLst/>
              </a:prstGeom>
              <a:blipFill rotWithShape="1">
                <a:blip r:embed="rId5"/>
                <a:stretch>
                  <a:fillRect l="-9639" t="-2174" r="-96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61BD194F-E402-EF93-5248-FE63E5033A3C}"/>
                  </a:ext>
                </a:extLst>
              </p:cNvPr>
              <p:cNvSpPr txBox="1"/>
              <p:nvPr/>
            </p:nvSpPr>
            <p:spPr>
              <a:xfrm>
                <a:off x="10103285" y="4795583"/>
                <a:ext cx="106680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BD194F-E402-EF93-5248-FE63E503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285" y="4795583"/>
                <a:ext cx="1066801" cy="374270"/>
              </a:xfrm>
              <a:prstGeom prst="rect">
                <a:avLst/>
              </a:prstGeom>
              <a:blipFill rotWithShape="1">
                <a:blip r:embed="rId6"/>
                <a:stretch>
                  <a:fillRect r="-800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38">
            <a:extLst>
              <a:ext uri="{FF2B5EF4-FFF2-40B4-BE49-F238E27FC236}">
                <a16:creationId xmlns="" xmlns:a16="http://schemas.microsoft.com/office/drawing/2014/main" id="{397D7E14-F13E-996F-E78E-6B0B434FFA43}"/>
              </a:ext>
            </a:extLst>
          </p:cNvPr>
          <p:cNvCxnSpPr>
            <a:cxnSpLocks/>
          </p:cNvCxnSpPr>
          <p:nvPr/>
        </p:nvCxnSpPr>
        <p:spPr>
          <a:xfrm rot="10800000">
            <a:off x="7585121" y="4795584"/>
            <a:ext cx="3051564" cy="815137"/>
          </a:xfrm>
          <a:prstGeom prst="bentConnector3">
            <a:avLst>
              <a:gd name="adj1" fmla="val 99942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2947B3AA-32C8-A082-DE5F-2482A86605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>
            <a:off x="10636685" y="4795583"/>
            <a:ext cx="1" cy="815139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مربع نص 5">
                <a:extLst>
                  <a:ext uri="{FF2B5EF4-FFF2-40B4-BE49-F238E27FC236}">
                    <a16:creationId xmlns="" xmlns:a16="http://schemas.microsoft.com/office/drawing/2014/main" id="{D3697E85-FB7E-812B-3189-5FE98B641DC3}"/>
                  </a:ext>
                </a:extLst>
              </p:cNvPr>
              <p:cNvSpPr txBox="1"/>
              <p:nvPr/>
            </p:nvSpPr>
            <p:spPr>
              <a:xfrm>
                <a:off x="955640" y="3142477"/>
                <a:ext cx="3504161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First Approach: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مربع نص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3697E85-FB7E-812B-3189-5FE98B641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0" y="3142477"/>
                <a:ext cx="3504161" cy="281937"/>
              </a:xfrm>
              <a:prstGeom prst="rect">
                <a:avLst/>
              </a:prstGeom>
              <a:blipFill rotWithShape="1">
                <a:blip r:embed="rId7"/>
                <a:stretch>
                  <a:fillRect l="-4174" t="-23404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مربع نص 43">
                <a:extLst>
                  <a:ext uri="{FF2B5EF4-FFF2-40B4-BE49-F238E27FC236}">
                    <a16:creationId xmlns="" xmlns:a16="http://schemas.microsoft.com/office/drawing/2014/main" id="{D47FC414-5D8A-6697-4F82-AB4F44FDB511}"/>
                  </a:ext>
                </a:extLst>
              </p:cNvPr>
              <p:cNvSpPr txBox="1"/>
              <p:nvPr/>
            </p:nvSpPr>
            <p:spPr>
              <a:xfrm>
                <a:off x="4947842" y="4381609"/>
                <a:ext cx="6096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𝑩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7" name="مربع نص 4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47FC414-5D8A-6697-4F82-AB4F44FD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842" y="4381609"/>
                <a:ext cx="6096000" cy="37427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مربع نص 44">
                <a:extLst>
                  <a:ext uri="{FF2B5EF4-FFF2-40B4-BE49-F238E27FC236}">
                    <a16:creationId xmlns="" xmlns:a16="http://schemas.microsoft.com/office/drawing/2014/main" id="{FE0099EC-DBF0-BF08-DA73-93776FEB4874}"/>
                  </a:ext>
                </a:extLst>
              </p:cNvPr>
              <p:cNvSpPr txBox="1"/>
              <p:nvPr/>
            </p:nvSpPr>
            <p:spPr>
              <a:xfrm>
                <a:off x="7838362" y="3066716"/>
                <a:ext cx="3504161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Second Approach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مربع نص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0099EC-DBF0-BF08-DA73-93776FEB4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362" y="3066716"/>
                <a:ext cx="3504161" cy="558936"/>
              </a:xfrm>
              <a:prstGeom prst="rect">
                <a:avLst/>
              </a:prstGeom>
              <a:blipFill rotWithShape="1">
                <a:blip r:embed="rId9"/>
                <a:stretch>
                  <a:fillRect l="-4174" t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26">
            <a:extLst>
              <a:ext uri="{FF2B5EF4-FFF2-40B4-BE49-F238E27FC236}">
                <a16:creationId xmlns="" xmlns:a16="http://schemas.microsoft.com/office/drawing/2014/main" id="{CCAE7838-D3EE-5AF6-36DF-CC6E0CFEE733}"/>
              </a:ext>
            </a:extLst>
          </p:cNvPr>
          <p:cNvSpPr/>
          <p:nvPr/>
        </p:nvSpPr>
        <p:spPr>
          <a:xfrm>
            <a:off x="158195" y="4717928"/>
            <a:ext cx="797445" cy="2214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Arrow: Right 29">
            <a:extLst>
              <a:ext uri="{FF2B5EF4-FFF2-40B4-BE49-F238E27FC236}">
                <a16:creationId xmlns="" xmlns:a16="http://schemas.microsoft.com/office/drawing/2014/main" id="{F4D7E5DC-B6EC-289F-929C-87CCBE57F82E}"/>
              </a:ext>
            </a:extLst>
          </p:cNvPr>
          <p:cNvSpPr/>
          <p:nvPr/>
        </p:nvSpPr>
        <p:spPr>
          <a:xfrm>
            <a:off x="2690154" y="4715646"/>
            <a:ext cx="564733" cy="2214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56BF9B03-46DB-A202-43EC-0F8861F0FDB7}"/>
                  </a:ext>
                </a:extLst>
              </p:cNvPr>
              <p:cNvSpPr/>
              <p:nvPr/>
            </p:nvSpPr>
            <p:spPr>
              <a:xfrm>
                <a:off x="955640" y="4343750"/>
                <a:ext cx="1739900" cy="965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6BF9B03-46DB-A202-43EC-0F8861F0F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0" y="4343750"/>
                <a:ext cx="1739900" cy="9652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31">
                <a:extLst>
                  <a:ext uri="{FF2B5EF4-FFF2-40B4-BE49-F238E27FC236}">
                    <a16:creationId xmlns="" xmlns:a16="http://schemas.microsoft.com/office/drawing/2014/main" id="{1818F930-7350-846F-A110-D3816F17416E}"/>
                  </a:ext>
                </a:extLst>
              </p:cNvPr>
              <p:cNvSpPr txBox="1"/>
              <p:nvPr/>
            </p:nvSpPr>
            <p:spPr>
              <a:xfrm>
                <a:off x="261481" y="4516877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b="1" dirty="0" err="1"/>
              </a:p>
            </p:txBody>
          </p:sp>
        </mc:Choice>
        <mc:Fallback>
          <p:sp>
            <p:nvSpPr>
              <p:cNvPr id="22" name="TextBox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18F930-7350-846F-A110-D3816F174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1" y="4516877"/>
                <a:ext cx="237244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23077" r="-2051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9">
            <a:extLst>
              <a:ext uri="{FF2B5EF4-FFF2-40B4-BE49-F238E27FC236}">
                <a16:creationId xmlns="" xmlns:a16="http://schemas.microsoft.com/office/drawing/2014/main" id="{075D1EDC-808C-C016-C86E-2BDB221E129E}"/>
              </a:ext>
            </a:extLst>
          </p:cNvPr>
          <p:cNvSpPr/>
          <p:nvPr/>
        </p:nvSpPr>
        <p:spPr>
          <a:xfrm>
            <a:off x="4982459" y="4715646"/>
            <a:ext cx="564733" cy="2214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0">
                <a:extLst>
                  <a:ext uri="{FF2B5EF4-FFF2-40B4-BE49-F238E27FC236}">
                    <a16:creationId xmlns="" xmlns:a16="http://schemas.microsoft.com/office/drawing/2014/main" id="{4DD265E6-7E68-FD20-08BB-ABF0010AA568}"/>
                  </a:ext>
                </a:extLst>
              </p:cNvPr>
              <p:cNvSpPr/>
              <p:nvPr/>
            </p:nvSpPr>
            <p:spPr>
              <a:xfrm>
                <a:off x="3242559" y="4352213"/>
                <a:ext cx="1739900" cy="965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DD265E6-7E68-FD20-08BB-ABF0010A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59" y="4352213"/>
                <a:ext cx="1739900" cy="9652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مربع نص 80">
                <a:extLst>
                  <a:ext uri="{FF2B5EF4-FFF2-40B4-BE49-F238E27FC236}">
                    <a16:creationId xmlns="" xmlns:a16="http://schemas.microsoft.com/office/drawing/2014/main" id="{44134285-E14C-8BAF-3CFA-30B126409BED}"/>
                  </a:ext>
                </a:extLst>
              </p:cNvPr>
              <p:cNvSpPr txBox="1"/>
              <p:nvPr/>
            </p:nvSpPr>
            <p:spPr>
              <a:xfrm>
                <a:off x="1156578" y="4359435"/>
                <a:ext cx="362494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مربع نص 8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4134285-E14C-8BAF-3CFA-30B12640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78" y="4359435"/>
                <a:ext cx="3624943" cy="37427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مربع نص 81">
                <a:extLst>
                  <a:ext uri="{FF2B5EF4-FFF2-40B4-BE49-F238E27FC236}">
                    <a16:creationId xmlns="" xmlns:a16="http://schemas.microsoft.com/office/drawing/2014/main" id="{55AA30A3-3853-F431-E9B4-074CC53E640D}"/>
                  </a:ext>
                </a:extLst>
              </p:cNvPr>
              <p:cNvSpPr txBox="1"/>
              <p:nvPr/>
            </p:nvSpPr>
            <p:spPr>
              <a:xfrm>
                <a:off x="2256560" y="2555793"/>
                <a:ext cx="619480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𝑩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مربع نص 8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AA30A3-3853-F431-E9B4-074CC53E6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560" y="2555793"/>
                <a:ext cx="6194808" cy="374270"/>
              </a:xfrm>
              <a:prstGeom prst="rect">
                <a:avLst/>
              </a:prstGeom>
              <a:blipFill rotWithShape="1"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7" grpId="0" animBg="1"/>
      <p:bldP spid="8" grpId="0" animBg="1"/>
      <p:bldP spid="9" grpId="0"/>
      <p:bldP spid="9" grpId="1"/>
      <p:bldP spid="10" grpId="0"/>
      <p:bldP spid="10" grpId="1"/>
      <p:bldP spid="11" grpId="0"/>
      <p:bldP spid="12" grpId="0"/>
      <p:bldP spid="13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512DB4-94DC-0A2A-4A13-F65629B4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05374"/>
            <a:ext cx="9863997" cy="576000"/>
          </a:xfrm>
        </p:spPr>
        <p:txBody>
          <a:bodyPr/>
          <a:lstStyle/>
          <a:p>
            <a:r>
              <a:rPr lang="en-US" sz="2800" dirty="0"/>
              <a:t>Scalable Hardware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EA411F2-E6B6-2ECE-60C8-2ADD896C7AF4}"/>
              </a:ext>
            </a:extLst>
          </p:cNvPr>
          <p:cNvSpPr txBox="1"/>
          <p:nvPr/>
        </p:nvSpPr>
        <p:spPr>
          <a:xfrm>
            <a:off x="792480" y="1652323"/>
            <a:ext cx="1060704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The tool allows expansion and contraction of processing units based on available resources</a:t>
            </a:r>
          </a:p>
          <a:p>
            <a:pPr algn="l"/>
            <a:r>
              <a:rPr lang="en-US" dirty="0"/>
              <a:t>Whenever the computation resources are available</a:t>
            </a:r>
          </a:p>
          <a:p>
            <a:pPr algn="l"/>
            <a:r>
              <a:rPr lang="en-US" b="1" dirty="0"/>
              <a:t>PERL scripts </a:t>
            </a:r>
            <a:r>
              <a:rPr lang="en-US" dirty="0"/>
              <a:t>automatically generate associated </a:t>
            </a:r>
            <a:r>
              <a:rPr lang="en-US" b="1" dirty="0"/>
              <a:t>RTL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510D2BD-ED8E-8735-79DA-A0602FB5FFE4}"/>
              </a:ext>
            </a:extLst>
          </p:cNvPr>
          <p:cNvSpPr txBox="1"/>
          <p:nvPr/>
        </p:nvSpPr>
        <p:spPr>
          <a:xfrm>
            <a:off x="7092010" y="4478733"/>
            <a:ext cx="3158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.</a:t>
            </a:r>
          </a:p>
          <a:p>
            <a:pPr algn="l"/>
            <a:r>
              <a:rPr lang="en-US" sz="2000" dirty="0"/>
              <a:t>.</a:t>
            </a:r>
          </a:p>
          <a:p>
            <a:pPr algn="l"/>
            <a:r>
              <a:rPr lang="en-US" sz="2000" dirty="0"/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F8D9D4DB-71ED-C39B-416F-DA3C1E794037}"/>
              </a:ext>
            </a:extLst>
          </p:cNvPr>
          <p:cNvSpPr/>
          <p:nvPr/>
        </p:nvSpPr>
        <p:spPr>
          <a:xfrm>
            <a:off x="6540872" y="2546344"/>
            <a:ext cx="1326606" cy="4161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000028"/>
                </a:solidFill>
              </a:rPr>
              <a:t>DP Unit1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19795357-36D6-B9B0-8EE4-37966E177BA1}"/>
              </a:ext>
            </a:extLst>
          </p:cNvPr>
          <p:cNvSpPr/>
          <p:nvPr/>
        </p:nvSpPr>
        <p:spPr>
          <a:xfrm>
            <a:off x="6540872" y="3292610"/>
            <a:ext cx="1326606" cy="4722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000028"/>
                </a:solidFill>
              </a:rPr>
              <a:t>DP Unit2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EAEBF337-9F26-B10A-BF1F-65538FFBC9C1}"/>
              </a:ext>
            </a:extLst>
          </p:cNvPr>
          <p:cNvSpPr/>
          <p:nvPr/>
        </p:nvSpPr>
        <p:spPr>
          <a:xfrm>
            <a:off x="6540872" y="3979209"/>
            <a:ext cx="1326606" cy="41612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000028"/>
                </a:solidFill>
              </a:rPr>
              <a:t>DP Unit3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86FE54E7-9AA7-C3A4-B0EB-B761AA566A43}"/>
              </a:ext>
            </a:extLst>
          </p:cNvPr>
          <p:cNvSpPr/>
          <p:nvPr/>
        </p:nvSpPr>
        <p:spPr>
          <a:xfrm>
            <a:off x="6540872" y="5521586"/>
            <a:ext cx="1326606" cy="4722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000028"/>
                </a:solidFill>
              </a:rPr>
              <a:t>DP Unit 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6FA69487-C2D3-A255-A9DF-70457E370C91}"/>
              </a:ext>
            </a:extLst>
          </p:cNvPr>
          <p:cNvSpPr/>
          <p:nvPr/>
        </p:nvSpPr>
        <p:spPr>
          <a:xfrm>
            <a:off x="6391275" y="2347411"/>
            <a:ext cx="1623848" cy="376795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FB8E164E-0C65-6262-DC8A-899F93E987B7}"/>
              </a:ext>
            </a:extLst>
          </p:cNvPr>
          <p:cNvSpPr/>
          <p:nvPr/>
        </p:nvSpPr>
        <p:spPr>
          <a:xfrm>
            <a:off x="3331444" y="3183125"/>
            <a:ext cx="1416398" cy="2087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28"/>
              </a:solidFill>
            </a:endParaRPr>
          </a:p>
          <a:p>
            <a:pPr algn="ctr"/>
            <a:endParaRPr lang="en-US" dirty="0">
              <a:solidFill>
                <a:srgbClr val="000028"/>
              </a:solidFill>
            </a:endParaRPr>
          </a:p>
          <a:p>
            <a:pPr algn="ctr"/>
            <a:r>
              <a:rPr lang="en-US" dirty="0">
                <a:solidFill>
                  <a:srgbClr val="000028"/>
                </a:solidFill>
              </a:rPr>
              <a:t>Perl Scripts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CB262C8-6237-4A10-C3F1-18F04F43171D}"/>
              </a:ext>
            </a:extLst>
          </p:cNvPr>
          <p:cNvCxnSpPr>
            <a:cxnSpLocks/>
          </p:cNvCxnSpPr>
          <p:nvPr/>
        </p:nvCxnSpPr>
        <p:spPr>
          <a:xfrm>
            <a:off x="4747842" y="4231391"/>
            <a:ext cx="16434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8215-323D-E7D3-13AA-A37A4B02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40" y="260710"/>
            <a:ext cx="9863997" cy="576000"/>
          </a:xfrm>
        </p:spPr>
        <p:txBody>
          <a:bodyPr/>
          <a:lstStyle/>
          <a:p>
            <a:r>
              <a:rPr lang="en-US" sz="2800" dirty="0"/>
              <a:t>Scalable Data Paths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FB2039A-BACB-0593-2D1D-BDC7880C6BEB}"/>
              </a:ext>
            </a:extLst>
          </p:cNvPr>
          <p:cNvSpPr/>
          <p:nvPr/>
        </p:nvSpPr>
        <p:spPr>
          <a:xfrm>
            <a:off x="11007758" y="2062227"/>
            <a:ext cx="914400" cy="1537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 Mem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FF20F04-79D0-682E-B49B-996F5BE507AE}"/>
              </a:ext>
            </a:extLst>
          </p:cNvPr>
          <p:cNvSpPr/>
          <p:nvPr/>
        </p:nvSpPr>
        <p:spPr>
          <a:xfrm>
            <a:off x="745784" y="2355165"/>
            <a:ext cx="1314745" cy="1357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E9E757C-EB85-65B4-39FA-247AF45907D4}"/>
              </a:ext>
            </a:extLst>
          </p:cNvPr>
          <p:cNvSpPr/>
          <p:nvPr/>
        </p:nvSpPr>
        <p:spPr>
          <a:xfrm>
            <a:off x="510672" y="2575303"/>
            <a:ext cx="1314746" cy="1357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2DC5224-1228-7741-1772-510CFC90F975}"/>
              </a:ext>
            </a:extLst>
          </p:cNvPr>
          <p:cNvSpPr/>
          <p:nvPr/>
        </p:nvSpPr>
        <p:spPr>
          <a:xfrm>
            <a:off x="282439" y="2825385"/>
            <a:ext cx="1314745" cy="1357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20F07F0-40E5-54B2-D7D9-FD97494FDB9E}"/>
              </a:ext>
            </a:extLst>
          </p:cNvPr>
          <p:cNvSpPr/>
          <p:nvPr/>
        </p:nvSpPr>
        <p:spPr>
          <a:xfrm>
            <a:off x="114582" y="3041636"/>
            <a:ext cx="1314745" cy="1357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0"/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3308F7CC-1BF9-6302-9EF3-0C569714F19E}"/>
              </a:ext>
            </a:extLst>
          </p:cNvPr>
          <p:cNvSpPr/>
          <p:nvPr/>
        </p:nvSpPr>
        <p:spPr>
          <a:xfrm>
            <a:off x="7671955" y="2488548"/>
            <a:ext cx="879461" cy="8998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Raleway" charset="0"/>
              </a:rPr>
              <a:t>+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724C320A-F9DB-4864-6116-5A916AE0E4B3}"/>
              </a:ext>
            </a:extLst>
          </p:cNvPr>
          <p:cNvSpPr/>
          <p:nvPr/>
        </p:nvSpPr>
        <p:spPr>
          <a:xfrm>
            <a:off x="8975269" y="2688631"/>
            <a:ext cx="1536700" cy="5031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>
                <a:solidFill>
                  <a:srgbClr val="000028"/>
                </a:solidFill>
              </a:rPr>
              <a:t>Accumulator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A7603A0E-9B4C-25EB-DB90-E88545C2F1E8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8547778" y="2937088"/>
            <a:ext cx="427491" cy="31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874FE593-2736-7F70-D69B-9A8502510B1B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0511969" y="2940192"/>
            <a:ext cx="495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39E9B1E5-3689-1015-F266-E4515AF2F48C}"/>
              </a:ext>
            </a:extLst>
          </p:cNvPr>
          <p:cNvSpPr txBox="1"/>
          <p:nvPr/>
        </p:nvSpPr>
        <p:spPr>
          <a:xfrm>
            <a:off x="573909" y="4650612"/>
            <a:ext cx="17108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IFMS</a:t>
            </a:r>
            <a:r>
              <a:rPr lang="en-US" dirty="0"/>
              <a:t> 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="" xmlns:a16="http://schemas.microsoft.com/office/drawing/2014/main" id="{D1F09011-723C-702B-1EEC-D8D05D209D25}"/>
              </a:ext>
            </a:extLst>
          </p:cNvPr>
          <p:cNvCxnSpPr>
            <a:cxnSpLocks/>
            <a:stCxn id="26" idx="2"/>
            <a:endCxn id="63" idx="2"/>
          </p:cNvCxnSpPr>
          <p:nvPr/>
        </p:nvCxnSpPr>
        <p:spPr>
          <a:xfrm rot="5400000" flipH="1">
            <a:off x="10400178" y="2535195"/>
            <a:ext cx="408221" cy="1721339"/>
          </a:xfrm>
          <a:prstGeom prst="bentConnector3">
            <a:avLst>
              <a:gd name="adj1" fmla="val -8653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1AC5CB74-7602-DC80-F1E6-24F2E54C4E4D}"/>
              </a:ext>
            </a:extLst>
          </p:cNvPr>
          <p:cNvSpPr/>
          <p:nvPr/>
        </p:nvSpPr>
        <p:spPr>
          <a:xfrm>
            <a:off x="2448381" y="1278407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Mem1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55F60EFB-52C0-B109-99D3-97158FC62460}"/>
              </a:ext>
            </a:extLst>
          </p:cNvPr>
          <p:cNvSpPr/>
          <p:nvPr/>
        </p:nvSpPr>
        <p:spPr>
          <a:xfrm>
            <a:off x="2448381" y="2533493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Mem2 </a:t>
            </a:r>
          </a:p>
        </p:txBody>
      </p:sp>
      <p:sp>
        <p:nvSpPr>
          <p:cNvPr id="82" name="Trapezoid 81">
            <a:extLst>
              <a:ext uri="{FF2B5EF4-FFF2-40B4-BE49-F238E27FC236}">
                <a16:creationId xmlns="" xmlns:a16="http://schemas.microsoft.com/office/drawing/2014/main" id="{4413DEA5-6474-6018-62C1-7FEF32212CA2}"/>
              </a:ext>
            </a:extLst>
          </p:cNvPr>
          <p:cNvSpPr/>
          <p:nvPr/>
        </p:nvSpPr>
        <p:spPr>
          <a:xfrm rot="5400000">
            <a:off x="3827601" y="2651456"/>
            <a:ext cx="1462877" cy="545581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charset="0"/>
              </a:rPr>
              <a:t>MUX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D63D1CE4-1B53-C27A-E020-27FC9C351C9C}"/>
              </a:ext>
            </a:extLst>
          </p:cNvPr>
          <p:cNvSpPr/>
          <p:nvPr/>
        </p:nvSpPr>
        <p:spPr>
          <a:xfrm>
            <a:off x="2215016" y="1110356"/>
            <a:ext cx="1380790" cy="248961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2D126C9-7376-EE68-0357-1A2ABCDE894E}"/>
              </a:ext>
            </a:extLst>
          </p:cNvPr>
          <p:cNvSpPr/>
          <p:nvPr/>
        </p:nvSpPr>
        <p:spPr>
          <a:xfrm>
            <a:off x="2448381" y="409353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7A388EC-220C-1276-E752-4F9EB876ADFF}"/>
              </a:ext>
            </a:extLst>
          </p:cNvPr>
          <p:cNvSpPr/>
          <p:nvPr/>
        </p:nvSpPr>
        <p:spPr>
          <a:xfrm>
            <a:off x="2448381" y="5348622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Mem4 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="" xmlns:a16="http://schemas.microsoft.com/office/drawing/2014/main" id="{A04DED89-62E4-1052-1629-61EEE5053E34}"/>
              </a:ext>
            </a:extLst>
          </p:cNvPr>
          <p:cNvCxnSpPr>
            <a:cxnSpLocks/>
          </p:cNvCxnSpPr>
          <p:nvPr/>
        </p:nvCxnSpPr>
        <p:spPr>
          <a:xfrm flipV="1">
            <a:off x="3555418" y="3388398"/>
            <a:ext cx="738966" cy="215656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="" xmlns:a16="http://schemas.microsoft.com/office/drawing/2014/main" id="{5F23714D-BF1B-5D32-7625-25DA1299467A}"/>
              </a:ext>
            </a:extLst>
          </p:cNvPr>
          <p:cNvCxnSpPr>
            <a:cxnSpLocks/>
          </p:cNvCxnSpPr>
          <p:nvPr/>
        </p:nvCxnSpPr>
        <p:spPr>
          <a:xfrm>
            <a:off x="3595806" y="2589876"/>
            <a:ext cx="6904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="" xmlns:a16="http://schemas.microsoft.com/office/drawing/2014/main" id="{BA8A2309-2493-D9EA-62E7-168C8CABF31B}"/>
              </a:ext>
            </a:extLst>
          </p:cNvPr>
          <p:cNvSpPr/>
          <p:nvPr/>
        </p:nvSpPr>
        <p:spPr>
          <a:xfrm>
            <a:off x="5536032" y="1825822"/>
            <a:ext cx="1416398" cy="10121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28"/>
              </a:solidFill>
            </a:endParaRPr>
          </a:p>
          <a:p>
            <a:pPr algn="ctr"/>
            <a:r>
              <a:rPr lang="en-US" dirty="0">
                <a:solidFill>
                  <a:srgbClr val="000028"/>
                </a:solidFill>
              </a:rPr>
              <a:t>DP Unit1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F65647AB-7F5C-D0F3-7FE9-5ED5312070C9}"/>
              </a:ext>
            </a:extLst>
          </p:cNvPr>
          <p:cNvSpPr/>
          <p:nvPr/>
        </p:nvSpPr>
        <p:spPr>
          <a:xfrm>
            <a:off x="5503890" y="3153457"/>
            <a:ext cx="1416398" cy="10121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28"/>
              </a:solidFill>
            </a:endParaRPr>
          </a:p>
          <a:p>
            <a:pPr algn="ctr"/>
            <a:r>
              <a:rPr lang="en-US" dirty="0">
                <a:solidFill>
                  <a:srgbClr val="000028"/>
                </a:solidFill>
              </a:rPr>
              <a:t>DP Unit1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="" xmlns:a16="http://schemas.microsoft.com/office/drawing/2014/main" id="{95F71B69-E919-FE1D-4053-2CF9426B42B6}"/>
              </a:ext>
            </a:extLst>
          </p:cNvPr>
          <p:cNvSpPr/>
          <p:nvPr/>
        </p:nvSpPr>
        <p:spPr>
          <a:xfrm>
            <a:off x="5303007" y="1557922"/>
            <a:ext cx="1838702" cy="281764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621C06AE-42AE-0B1F-C3EA-DB6B9BC89788}"/>
              </a:ext>
            </a:extLst>
          </p:cNvPr>
          <p:cNvCxnSpPr>
            <a:cxnSpLocks/>
          </p:cNvCxnSpPr>
          <p:nvPr/>
        </p:nvCxnSpPr>
        <p:spPr>
          <a:xfrm>
            <a:off x="4795139" y="2940192"/>
            <a:ext cx="518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599C9D4F-D1AE-B398-B8A4-F40F1AC77024}"/>
              </a:ext>
            </a:extLst>
          </p:cNvPr>
          <p:cNvCxnSpPr>
            <a:cxnSpLocks/>
          </p:cNvCxnSpPr>
          <p:nvPr/>
        </p:nvCxnSpPr>
        <p:spPr>
          <a:xfrm>
            <a:off x="7153769" y="2985220"/>
            <a:ext cx="518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9CF5B8EB-9C6F-5B22-1939-B6F911F85085}"/>
              </a:ext>
            </a:extLst>
          </p:cNvPr>
          <p:cNvSpPr txBox="1"/>
          <p:nvPr/>
        </p:nvSpPr>
        <p:spPr>
          <a:xfrm>
            <a:off x="4750717" y="4984448"/>
            <a:ext cx="3807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i="1" dirty="0"/>
              <a:t>First Step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34083D72-239C-B0FA-0CF2-942A7585A816}"/>
              </a:ext>
            </a:extLst>
          </p:cNvPr>
          <p:cNvSpPr txBox="1"/>
          <p:nvPr/>
        </p:nvSpPr>
        <p:spPr>
          <a:xfrm>
            <a:off x="4740549" y="5540212"/>
            <a:ext cx="3807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i="1" dirty="0"/>
              <a:t>Second Step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2B763562-E7E3-7B4E-9C8D-6116E366BFD7}"/>
              </a:ext>
            </a:extLst>
          </p:cNvPr>
          <p:cNvSpPr/>
          <p:nvPr/>
        </p:nvSpPr>
        <p:spPr>
          <a:xfrm>
            <a:off x="2446138" y="4078222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2552397C-EF55-6028-05C7-FCD259A10A3A}"/>
              </a:ext>
            </a:extLst>
          </p:cNvPr>
          <p:cNvSpPr/>
          <p:nvPr/>
        </p:nvSpPr>
        <p:spPr>
          <a:xfrm>
            <a:off x="2446138" y="5333308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l"/>
            <a:r>
              <a:rPr lang="en-US" dirty="0"/>
              <a:t>Mem4 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="" xmlns:a16="http://schemas.microsoft.com/office/drawing/2014/main" id="{0565F042-31F7-E4AD-46CC-B849D13F54A8}"/>
              </a:ext>
            </a:extLst>
          </p:cNvPr>
          <p:cNvCxnSpPr>
            <a:cxnSpLocks/>
          </p:cNvCxnSpPr>
          <p:nvPr/>
        </p:nvCxnSpPr>
        <p:spPr>
          <a:xfrm flipV="1">
            <a:off x="3555417" y="3388398"/>
            <a:ext cx="738966" cy="215656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6C9FDDA4-123F-50B2-BE63-D8A1198A817B}"/>
              </a:ext>
            </a:extLst>
          </p:cNvPr>
          <p:cNvSpPr/>
          <p:nvPr/>
        </p:nvSpPr>
        <p:spPr>
          <a:xfrm>
            <a:off x="2176138" y="3932524"/>
            <a:ext cx="1380790" cy="248961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D3E12256-3818-1D20-DD85-03849F1B839C}"/>
              </a:ext>
            </a:extLst>
          </p:cNvPr>
          <p:cNvSpPr/>
          <p:nvPr/>
        </p:nvSpPr>
        <p:spPr>
          <a:xfrm>
            <a:off x="2176137" y="3939675"/>
            <a:ext cx="1380790" cy="248961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6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84" grpId="0" animBg="1"/>
      <p:bldP spid="85" grpId="0" animBg="1"/>
      <p:bldP spid="94" grpId="0"/>
      <p:bldP spid="94" grpId="1"/>
      <p:bldP spid="95" grpId="0"/>
      <p:bldP spid="96" grpId="0" animBg="1"/>
      <p:bldP spid="97" grpId="0" animBg="1"/>
      <p:bldP spid="99" grpId="0" animBg="1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24250C-2189-F424-50B8-4136C068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02" y="415736"/>
            <a:ext cx="9863997" cy="576000"/>
          </a:xfrm>
        </p:spPr>
        <p:txBody>
          <a:bodyPr/>
          <a:lstStyle/>
          <a:p>
            <a:r>
              <a:rPr lang="en-US" sz="2800" dirty="0"/>
              <a:t>Dealing with Complicated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6026AF-60F0-17A3-FB27-A6C7C4023A7A}"/>
              </a:ext>
            </a:extLst>
          </p:cNvPr>
          <p:cNvSpPr txBox="1"/>
          <p:nvPr/>
        </p:nvSpPr>
        <p:spPr>
          <a:xfrm>
            <a:off x="849610" y="1372923"/>
            <a:ext cx="100381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Complicated Control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48473C-CEFC-EC3C-42C1-2864AFA23ABD}"/>
              </a:ext>
            </a:extLst>
          </p:cNvPr>
          <p:cNvSpPr/>
          <p:nvPr/>
        </p:nvSpPr>
        <p:spPr>
          <a:xfrm>
            <a:off x="5012579" y="2453263"/>
            <a:ext cx="1149276" cy="102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Block 2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7A427D3-3DEC-59F6-6CAD-2E52E9F0FEAF}"/>
              </a:ext>
            </a:extLst>
          </p:cNvPr>
          <p:cNvSpPr/>
          <p:nvPr/>
        </p:nvSpPr>
        <p:spPr>
          <a:xfrm>
            <a:off x="6641871" y="2450590"/>
            <a:ext cx="1149276" cy="102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Block 3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A89AFD4-2766-0732-A1CB-D84EC0CC88CD}"/>
              </a:ext>
            </a:extLst>
          </p:cNvPr>
          <p:cNvSpPr/>
          <p:nvPr/>
        </p:nvSpPr>
        <p:spPr>
          <a:xfrm>
            <a:off x="3383287" y="2453263"/>
            <a:ext cx="1149276" cy="102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Block 1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DB51F65-6742-0429-C057-89527B36DCA2}"/>
              </a:ext>
            </a:extLst>
          </p:cNvPr>
          <p:cNvSpPr/>
          <p:nvPr/>
        </p:nvSpPr>
        <p:spPr>
          <a:xfrm>
            <a:off x="8271163" y="2438001"/>
            <a:ext cx="1149276" cy="1020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Block 4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8D5FD6D-FD60-B5A1-ECAB-9ADF7037FC69}"/>
              </a:ext>
            </a:extLst>
          </p:cNvPr>
          <p:cNvSpPr txBox="1"/>
          <p:nvPr/>
        </p:nvSpPr>
        <p:spPr>
          <a:xfrm>
            <a:off x="1897360" y="3101802"/>
            <a:ext cx="1066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CU Signal Start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067C800C-52AE-68E1-CADE-8057DE3BA4AF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4532563" y="2963535"/>
            <a:ext cx="480016" cy="0"/>
          </a:xfrm>
          <a:prstGeom prst="straightConnector1">
            <a:avLst/>
          </a:prstGeom>
          <a:ln w="9525">
            <a:solidFill>
              <a:srgbClr val="EF0137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771014B-2D57-EA2C-0F8F-7308804C67DD}"/>
              </a:ext>
            </a:extLst>
          </p:cNvPr>
          <p:cNvCxnSpPr>
            <a:cxnSpLocks/>
          </p:cNvCxnSpPr>
          <p:nvPr/>
        </p:nvCxnSpPr>
        <p:spPr>
          <a:xfrm>
            <a:off x="6161855" y="2971083"/>
            <a:ext cx="480016" cy="0"/>
          </a:xfrm>
          <a:prstGeom prst="straightConnector1">
            <a:avLst/>
          </a:prstGeom>
          <a:ln w="9525">
            <a:solidFill>
              <a:srgbClr val="EF0137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4FBDA19-1344-A042-158B-B3E75B9F9F9D}"/>
              </a:ext>
            </a:extLst>
          </p:cNvPr>
          <p:cNvCxnSpPr>
            <a:cxnSpLocks/>
          </p:cNvCxnSpPr>
          <p:nvPr/>
        </p:nvCxnSpPr>
        <p:spPr>
          <a:xfrm>
            <a:off x="7791147" y="2971083"/>
            <a:ext cx="480016" cy="0"/>
          </a:xfrm>
          <a:prstGeom prst="straightConnector1">
            <a:avLst/>
          </a:prstGeom>
          <a:ln w="9525">
            <a:solidFill>
              <a:srgbClr val="EF0137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="" xmlns:a16="http://schemas.microsoft.com/office/drawing/2014/main" id="{E54C1CD6-FD88-163E-7DA4-719F856E522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48610" y="1899686"/>
            <a:ext cx="2134687" cy="1063859"/>
          </a:xfrm>
          <a:prstGeom prst="bentConnector3">
            <a:avLst>
              <a:gd name="adj1" fmla="val 25"/>
            </a:avLst>
          </a:prstGeom>
          <a:ln w="9525">
            <a:solidFill>
              <a:srgbClr val="EF0137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="" xmlns:a16="http://schemas.microsoft.com/office/drawing/2014/main" id="{C57AB64E-AD9E-7601-2194-E1D74B7E969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9420439" y="2394376"/>
            <a:ext cx="977686" cy="553909"/>
          </a:xfrm>
          <a:prstGeom prst="bentConnector3">
            <a:avLst>
              <a:gd name="adj1" fmla="val 100011"/>
            </a:avLst>
          </a:prstGeom>
          <a:ln w="9525">
            <a:solidFill>
              <a:srgbClr val="EF0137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384B331-2EB5-3138-5F03-C706A3223CE5}"/>
              </a:ext>
            </a:extLst>
          </p:cNvPr>
          <p:cNvSpPr txBox="1"/>
          <p:nvPr/>
        </p:nvSpPr>
        <p:spPr>
          <a:xfrm>
            <a:off x="9655245" y="3101802"/>
            <a:ext cx="1066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CU Signal End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F8A998-F343-712C-1FAE-AA1DFC6193F0}"/>
              </a:ext>
            </a:extLst>
          </p:cNvPr>
          <p:cNvSpPr txBox="1"/>
          <p:nvPr/>
        </p:nvSpPr>
        <p:spPr>
          <a:xfrm>
            <a:off x="849610" y="3828729"/>
            <a:ext cx="100381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Hazard Control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F880FA8-F3C0-EE67-B55A-56B3844345A4}"/>
              </a:ext>
            </a:extLst>
          </p:cNvPr>
          <p:cNvSpPr/>
          <p:nvPr/>
        </p:nvSpPr>
        <p:spPr>
          <a:xfrm>
            <a:off x="2121679" y="4249656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6A3A902-CDD8-363B-99B9-E9A2EE3B3786}"/>
              </a:ext>
            </a:extLst>
          </p:cNvPr>
          <p:cNvSpPr/>
          <p:nvPr/>
        </p:nvSpPr>
        <p:spPr>
          <a:xfrm>
            <a:off x="3158262" y="4249657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B683DB6-270E-B377-954D-F56A84D13C8A}"/>
              </a:ext>
            </a:extLst>
          </p:cNvPr>
          <p:cNvSpPr/>
          <p:nvPr/>
        </p:nvSpPr>
        <p:spPr>
          <a:xfrm>
            <a:off x="3678694" y="4249657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A1D9EC7-E4F3-7142-5B1D-312027F2B00C}"/>
              </a:ext>
            </a:extLst>
          </p:cNvPr>
          <p:cNvSpPr/>
          <p:nvPr/>
        </p:nvSpPr>
        <p:spPr>
          <a:xfrm>
            <a:off x="4211737" y="4249657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4A0CAA72-3F0C-A51E-5ECE-A3940C60FC00}"/>
              </a:ext>
            </a:extLst>
          </p:cNvPr>
          <p:cNvSpPr/>
          <p:nvPr/>
        </p:nvSpPr>
        <p:spPr>
          <a:xfrm>
            <a:off x="4739768" y="4249657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FE19159-A24F-DC50-61C8-AEAF6FD4447E}"/>
              </a:ext>
            </a:extLst>
          </p:cNvPr>
          <p:cNvSpPr/>
          <p:nvPr/>
        </p:nvSpPr>
        <p:spPr>
          <a:xfrm>
            <a:off x="6782226" y="4243752"/>
            <a:ext cx="514229" cy="386254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525F86DC-C741-C4BE-3F19-07D1C56E9EAF}"/>
              </a:ext>
            </a:extLst>
          </p:cNvPr>
          <p:cNvSpPr/>
          <p:nvPr/>
        </p:nvSpPr>
        <p:spPr>
          <a:xfrm>
            <a:off x="2635769" y="4259213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C93DB71-9410-BB99-B76A-FB2C1C1A33C6}"/>
              </a:ext>
            </a:extLst>
          </p:cNvPr>
          <p:cNvSpPr/>
          <p:nvPr/>
        </p:nvSpPr>
        <p:spPr>
          <a:xfrm>
            <a:off x="1594877" y="4259212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EC46CFA3-C7E7-4CAB-5C23-4A91789FFEB6}"/>
              </a:ext>
            </a:extLst>
          </p:cNvPr>
          <p:cNvSpPr/>
          <p:nvPr/>
        </p:nvSpPr>
        <p:spPr>
          <a:xfrm>
            <a:off x="5250123" y="4249657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B62D569-8F41-E0A1-43A7-CF0CB0E737E0}"/>
              </a:ext>
            </a:extLst>
          </p:cNvPr>
          <p:cNvSpPr/>
          <p:nvPr/>
        </p:nvSpPr>
        <p:spPr>
          <a:xfrm>
            <a:off x="5760478" y="4252654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9833CAE-5E19-900A-C325-328BD40C85AB}"/>
              </a:ext>
            </a:extLst>
          </p:cNvPr>
          <p:cNvSpPr/>
          <p:nvPr/>
        </p:nvSpPr>
        <p:spPr>
          <a:xfrm>
            <a:off x="6276116" y="4259212"/>
            <a:ext cx="514229" cy="379099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86C8BA75-7E0D-5A25-17D2-15A766A80BC1}"/>
              </a:ext>
            </a:extLst>
          </p:cNvPr>
          <p:cNvSpPr/>
          <p:nvPr/>
        </p:nvSpPr>
        <p:spPr>
          <a:xfrm>
            <a:off x="7309219" y="4243751"/>
            <a:ext cx="511899" cy="386255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388C03D-6AA1-4BC6-CBA2-D73FA05ED654}"/>
              </a:ext>
            </a:extLst>
          </p:cNvPr>
          <p:cNvSpPr/>
          <p:nvPr/>
        </p:nvSpPr>
        <p:spPr>
          <a:xfrm>
            <a:off x="7827342" y="4244920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4B2F275-1073-20AA-A221-C74B2AE1CA4E}"/>
              </a:ext>
            </a:extLst>
          </p:cNvPr>
          <p:cNvSpPr/>
          <p:nvPr/>
        </p:nvSpPr>
        <p:spPr>
          <a:xfrm>
            <a:off x="8341615" y="4244920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01F1ABD-5748-5C3E-9700-A77A3B1E36B7}"/>
              </a:ext>
            </a:extLst>
          </p:cNvPr>
          <p:cNvSpPr/>
          <p:nvPr/>
        </p:nvSpPr>
        <p:spPr>
          <a:xfrm>
            <a:off x="3183944" y="4655023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38CE305C-AEBD-4FF3-F066-ECCD9B6E8C28}"/>
              </a:ext>
            </a:extLst>
          </p:cNvPr>
          <p:cNvSpPr/>
          <p:nvPr/>
        </p:nvSpPr>
        <p:spPr>
          <a:xfrm>
            <a:off x="4220527" y="4655024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B2ADDC66-B3F3-9D40-B7BE-7F3D562D72D2}"/>
              </a:ext>
            </a:extLst>
          </p:cNvPr>
          <p:cNvSpPr/>
          <p:nvPr/>
        </p:nvSpPr>
        <p:spPr>
          <a:xfrm>
            <a:off x="4740959" y="4655024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ML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5AABF328-6D84-BDC1-433D-19DB393A3668}"/>
              </a:ext>
            </a:extLst>
          </p:cNvPr>
          <p:cNvSpPr/>
          <p:nvPr/>
        </p:nvSpPr>
        <p:spPr>
          <a:xfrm>
            <a:off x="5274002" y="4655024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9122D430-A4EA-ED5B-C6A5-5B78E66DE5A4}"/>
              </a:ext>
            </a:extLst>
          </p:cNvPr>
          <p:cNvSpPr/>
          <p:nvPr/>
        </p:nvSpPr>
        <p:spPr>
          <a:xfrm>
            <a:off x="5802033" y="4655024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82581FEB-BEC0-311D-908E-424706A8809F}"/>
              </a:ext>
            </a:extLst>
          </p:cNvPr>
          <p:cNvSpPr/>
          <p:nvPr/>
        </p:nvSpPr>
        <p:spPr>
          <a:xfrm>
            <a:off x="7844491" y="4649119"/>
            <a:ext cx="514229" cy="386254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4505220A-6CF1-B601-8EFF-89B08CE12032}"/>
              </a:ext>
            </a:extLst>
          </p:cNvPr>
          <p:cNvSpPr/>
          <p:nvPr/>
        </p:nvSpPr>
        <p:spPr>
          <a:xfrm>
            <a:off x="3698034" y="4664580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F3F92F5B-40B3-37CF-A118-EE6F6D4D0D6B}"/>
              </a:ext>
            </a:extLst>
          </p:cNvPr>
          <p:cNvSpPr/>
          <p:nvPr/>
        </p:nvSpPr>
        <p:spPr>
          <a:xfrm>
            <a:off x="2657142" y="4664579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EC65EDFB-72AD-4857-C1A0-C76318F7F37C}"/>
              </a:ext>
            </a:extLst>
          </p:cNvPr>
          <p:cNvSpPr/>
          <p:nvPr/>
        </p:nvSpPr>
        <p:spPr>
          <a:xfrm>
            <a:off x="6312388" y="4655024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86F33A4-C9C7-895B-1784-1D8B7DD96499}"/>
              </a:ext>
            </a:extLst>
          </p:cNvPr>
          <p:cNvSpPr/>
          <p:nvPr/>
        </p:nvSpPr>
        <p:spPr>
          <a:xfrm>
            <a:off x="6822743" y="4658021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8F71E31F-81B6-65CB-DFDC-946767FAB3A1}"/>
              </a:ext>
            </a:extLst>
          </p:cNvPr>
          <p:cNvSpPr/>
          <p:nvPr/>
        </p:nvSpPr>
        <p:spPr>
          <a:xfrm>
            <a:off x="7338381" y="4664579"/>
            <a:ext cx="514229" cy="379099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A9CA2C93-2BB0-719F-97EC-4B1CD593205B}"/>
              </a:ext>
            </a:extLst>
          </p:cNvPr>
          <p:cNvSpPr/>
          <p:nvPr/>
        </p:nvSpPr>
        <p:spPr>
          <a:xfrm>
            <a:off x="8371484" y="4649118"/>
            <a:ext cx="511899" cy="386255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DFD0A9B2-2B28-1C44-F4A8-2A731FF3AFCF}"/>
              </a:ext>
            </a:extLst>
          </p:cNvPr>
          <p:cNvSpPr/>
          <p:nvPr/>
        </p:nvSpPr>
        <p:spPr>
          <a:xfrm>
            <a:off x="8889607" y="4650287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3E58D6B9-5BF8-6B24-3C92-612AF271A92E}"/>
              </a:ext>
            </a:extLst>
          </p:cNvPr>
          <p:cNvSpPr/>
          <p:nvPr/>
        </p:nvSpPr>
        <p:spPr>
          <a:xfrm>
            <a:off x="9403880" y="4650287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78B9ADF5-D142-9BDA-A237-122657318F9D}"/>
              </a:ext>
            </a:extLst>
          </p:cNvPr>
          <p:cNvSpPr/>
          <p:nvPr/>
        </p:nvSpPr>
        <p:spPr>
          <a:xfrm>
            <a:off x="4220821" y="5063387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AA1DA7DC-95B4-1407-BC6B-D7E719FDE1EB}"/>
              </a:ext>
            </a:extLst>
          </p:cNvPr>
          <p:cNvSpPr/>
          <p:nvPr/>
        </p:nvSpPr>
        <p:spPr>
          <a:xfrm>
            <a:off x="5257404" y="5063388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6B2C497-7B32-FD19-C00E-E9DD870709CF}"/>
              </a:ext>
            </a:extLst>
          </p:cNvPr>
          <p:cNvSpPr/>
          <p:nvPr/>
        </p:nvSpPr>
        <p:spPr>
          <a:xfrm>
            <a:off x="5777836" y="5063388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ML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F3F3F50-395C-08DB-FCA6-B4ACC1EE1E3D}"/>
              </a:ext>
            </a:extLst>
          </p:cNvPr>
          <p:cNvSpPr/>
          <p:nvPr/>
        </p:nvSpPr>
        <p:spPr>
          <a:xfrm>
            <a:off x="6310879" y="5063388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0827A6AB-0C0F-64A1-005E-196805E48736}"/>
              </a:ext>
            </a:extLst>
          </p:cNvPr>
          <p:cNvSpPr/>
          <p:nvPr/>
        </p:nvSpPr>
        <p:spPr>
          <a:xfrm>
            <a:off x="6838910" y="5063388"/>
            <a:ext cx="514229" cy="386255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rgbClr val="EF0137"/>
                </a:solidFill>
              </a:rPr>
              <a:t>IT1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C24EA960-F238-0987-2DA5-431637437228}"/>
              </a:ext>
            </a:extLst>
          </p:cNvPr>
          <p:cNvSpPr/>
          <p:nvPr/>
        </p:nvSpPr>
        <p:spPr>
          <a:xfrm>
            <a:off x="8881368" y="5057483"/>
            <a:ext cx="514229" cy="386254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751498C0-B56C-6DCA-AF14-E11A846E84C7}"/>
              </a:ext>
            </a:extLst>
          </p:cNvPr>
          <p:cNvSpPr/>
          <p:nvPr/>
        </p:nvSpPr>
        <p:spPr>
          <a:xfrm>
            <a:off x="4734911" y="5072944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/>
              <a:t>DT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67493B80-7B7E-C661-593E-389BA8C0CD58}"/>
              </a:ext>
            </a:extLst>
          </p:cNvPr>
          <p:cNvSpPr/>
          <p:nvPr/>
        </p:nvSpPr>
        <p:spPr>
          <a:xfrm>
            <a:off x="3694019" y="5072943"/>
            <a:ext cx="519241" cy="386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E6408F99-5F93-4C51-2990-2753E025AC35}"/>
              </a:ext>
            </a:extLst>
          </p:cNvPr>
          <p:cNvSpPr/>
          <p:nvPr/>
        </p:nvSpPr>
        <p:spPr>
          <a:xfrm>
            <a:off x="7349265" y="5063388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4AF04AE6-51B6-CC27-ADA9-27C4F51FF86B}"/>
              </a:ext>
            </a:extLst>
          </p:cNvPr>
          <p:cNvSpPr/>
          <p:nvPr/>
        </p:nvSpPr>
        <p:spPr>
          <a:xfrm>
            <a:off x="7859620" y="5066385"/>
            <a:ext cx="514229" cy="386255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IT</a:t>
            </a:r>
            <a:r>
              <a:rPr lang="ar-EG" sz="1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2</a:t>
            </a:r>
            <a:endParaRPr lang="en-US" sz="1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E168C5E4-C699-F0B2-AB52-FCA862C1D0DC}"/>
              </a:ext>
            </a:extLst>
          </p:cNvPr>
          <p:cNvSpPr/>
          <p:nvPr/>
        </p:nvSpPr>
        <p:spPr>
          <a:xfrm>
            <a:off x="8375258" y="5072943"/>
            <a:ext cx="514229" cy="379099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95D7724B-3ECE-839B-829E-CC39B3318887}"/>
              </a:ext>
            </a:extLst>
          </p:cNvPr>
          <p:cNvSpPr/>
          <p:nvPr/>
        </p:nvSpPr>
        <p:spPr>
          <a:xfrm>
            <a:off x="9408361" y="5057482"/>
            <a:ext cx="511899" cy="386255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FE4B204D-268B-0719-D966-4BAF70B89F09}"/>
              </a:ext>
            </a:extLst>
          </p:cNvPr>
          <p:cNvSpPr/>
          <p:nvPr/>
        </p:nvSpPr>
        <p:spPr>
          <a:xfrm>
            <a:off x="9926484" y="5058651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22C149CD-AC8E-6CCD-5290-E26D435EE153}"/>
              </a:ext>
            </a:extLst>
          </p:cNvPr>
          <p:cNvSpPr/>
          <p:nvPr/>
        </p:nvSpPr>
        <p:spPr>
          <a:xfrm>
            <a:off x="10440757" y="5058651"/>
            <a:ext cx="511899" cy="393576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0F20745F-FD3C-0B1E-ABFB-D3F8985653D4}"/>
              </a:ext>
            </a:extLst>
          </p:cNvPr>
          <p:cNvSpPr/>
          <p:nvPr/>
        </p:nvSpPr>
        <p:spPr>
          <a:xfrm>
            <a:off x="7821118" y="3976914"/>
            <a:ext cx="1595011" cy="1803702"/>
          </a:xfrm>
          <a:prstGeom prst="roundRect">
            <a:avLst/>
          </a:prstGeom>
          <a:noFill/>
          <a:ln w="38100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="" xmlns:a16="http://schemas.microsoft.com/office/drawing/2014/main" id="{073CDED4-2202-D3E7-D96C-900D2076A974}"/>
              </a:ext>
            </a:extLst>
          </p:cNvPr>
          <p:cNvSpPr txBox="1"/>
          <p:nvPr/>
        </p:nvSpPr>
        <p:spPr>
          <a:xfrm>
            <a:off x="10072592" y="3583599"/>
            <a:ext cx="100381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ar-EG" b="1" dirty="0"/>
              <a:t>Solution </a:t>
            </a:r>
            <a:endParaRPr lang="en-US" b="1" dirty="0"/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3AD9AE71-1C1D-9047-4F57-5BCB2AFDE3DE}"/>
              </a:ext>
            </a:extLst>
          </p:cNvPr>
          <p:cNvSpPr/>
          <p:nvPr/>
        </p:nvSpPr>
        <p:spPr>
          <a:xfrm>
            <a:off x="958940" y="4588125"/>
            <a:ext cx="597813" cy="4850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="" xmlns:a16="http://schemas.microsoft.com/office/drawing/2014/main" id="{D6B4E670-3C37-1E5B-261B-69860C46F520}"/>
              </a:ext>
            </a:extLst>
          </p:cNvPr>
          <p:cNvSpPr/>
          <p:nvPr/>
        </p:nvSpPr>
        <p:spPr>
          <a:xfrm>
            <a:off x="1551430" y="4588124"/>
            <a:ext cx="597812" cy="4850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692A0CF0-E953-721F-6BF3-6F1EF20CD6D4}"/>
              </a:ext>
            </a:extLst>
          </p:cNvPr>
          <p:cNvSpPr/>
          <p:nvPr/>
        </p:nvSpPr>
        <p:spPr>
          <a:xfrm>
            <a:off x="2159649" y="4805506"/>
            <a:ext cx="597813" cy="2676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000" dirty="0"/>
              <a:t>ML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="" xmlns:a16="http://schemas.microsoft.com/office/drawing/2014/main" id="{2EF2F1C0-A8C1-E05D-FA52-27E6063431D3}"/>
              </a:ext>
            </a:extLst>
          </p:cNvPr>
          <p:cNvSpPr/>
          <p:nvPr/>
        </p:nvSpPr>
        <p:spPr>
          <a:xfrm>
            <a:off x="3350480" y="4585880"/>
            <a:ext cx="585087" cy="483974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E858B093-C27B-B200-1805-07F4DA0F9F01}"/>
              </a:ext>
            </a:extLst>
          </p:cNvPr>
          <p:cNvSpPr/>
          <p:nvPr/>
        </p:nvSpPr>
        <p:spPr>
          <a:xfrm>
            <a:off x="2748702" y="4805504"/>
            <a:ext cx="597812" cy="267697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>
                <a:solidFill>
                  <a:srgbClr val="EF0137"/>
                </a:solidFill>
              </a:rPr>
              <a:t>IT1</a:t>
            </a:r>
            <a:endParaRPr lang="en-US" sz="1200" dirty="0"/>
          </a:p>
        </p:txBody>
      </p:sp>
      <p:sp>
        <p:nvSpPr>
          <p:cNvPr id="116" name="Rectangle 115">
            <a:extLst>
              <a:ext uri="{FF2B5EF4-FFF2-40B4-BE49-F238E27FC236}">
                <a16:creationId xmlns="" xmlns:a16="http://schemas.microsoft.com/office/drawing/2014/main" id="{837AE2A9-824B-35E1-560B-7C17A2BE1EEC}"/>
              </a:ext>
            </a:extLst>
          </p:cNvPr>
          <p:cNvSpPr/>
          <p:nvPr/>
        </p:nvSpPr>
        <p:spPr>
          <a:xfrm>
            <a:off x="5124798" y="4585881"/>
            <a:ext cx="604496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Acc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="" xmlns:a16="http://schemas.microsoft.com/office/drawing/2014/main" id="{8B9328AC-254A-4A81-2AEC-C7C8B223182E}"/>
              </a:ext>
            </a:extLst>
          </p:cNvPr>
          <p:cNvSpPr/>
          <p:nvPr/>
        </p:nvSpPr>
        <p:spPr>
          <a:xfrm>
            <a:off x="2159649" y="4588124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="" xmlns:a16="http://schemas.microsoft.com/office/drawing/2014/main" id="{588D0C95-D6DD-AEEC-AAEE-761C50C222F3}"/>
              </a:ext>
            </a:extLst>
          </p:cNvPr>
          <p:cNvSpPr/>
          <p:nvPr/>
        </p:nvSpPr>
        <p:spPr>
          <a:xfrm>
            <a:off x="5737622" y="4593547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E2A6085B-04A8-87D7-5381-BEC54A380750}"/>
              </a:ext>
            </a:extLst>
          </p:cNvPr>
          <p:cNvSpPr/>
          <p:nvPr/>
        </p:nvSpPr>
        <p:spPr>
          <a:xfrm>
            <a:off x="3935567" y="4585880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="" xmlns:a16="http://schemas.microsoft.com/office/drawing/2014/main" id="{63E2ACE9-1431-8CBA-EF17-8379198B10E6}"/>
              </a:ext>
            </a:extLst>
          </p:cNvPr>
          <p:cNvSpPr/>
          <p:nvPr/>
        </p:nvSpPr>
        <p:spPr>
          <a:xfrm>
            <a:off x="4528112" y="4585880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176DF2C2-2436-BB3F-FF27-AE409B41BC26}"/>
              </a:ext>
            </a:extLst>
          </p:cNvPr>
          <p:cNvSpPr/>
          <p:nvPr/>
        </p:nvSpPr>
        <p:spPr>
          <a:xfrm>
            <a:off x="6357128" y="4593547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40F544BC-F5B6-9389-7500-26F3DE26CF73}"/>
              </a:ext>
            </a:extLst>
          </p:cNvPr>
          <p:cNvSpPr/>
          <p:nvPr/>
        </p:nvSpPr>
        <p:spPr>
          <a:xfrm>
            <a:off x="366882" y="4588126"/>
            <a:ext cx="592490" cy="4850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="" xmlns:a16="http://schemas.microsoft.com/office/drawing/2014/main" id="{DB955ECD-1EA8-BAA5-8341-532259C74075}"/>
              </a:ext>
            </a:extLst>
          </p:cNvPr>
          <p:cNvSpPr/>
          <p:nvPr/>
        </p:nvSpPr>
        <p:spPr>
          <a:xfrm>
            <a:off x="2763017" y="4593546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="" xmlns:a16="http://schemas.microsoft.com/office/drawing/2014/main" id="{60A10002-1D2D-391E-FF28-EF97537FA6A2}"/>
              </a:ext>
            </a:extLst>
          </p:cNvPr>
          <p:cNvSpPr/>
          <p:nvPr/>
        </p:nvSpPr>
        <p:spPr>
          <a:xfrm>
            <a:off x="9915779" y="4292892"/>
            <a:ext cx="1200709" cy="8856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r>
              <a:rPr lang="en-US" dirty="0"/>
              <a:t>1 Unit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="" xmlns:a16="http://schemas.microsoft.com/office/drawing/2014/main" id="{352C97CD-1C2D-5423-57EF-836929A2C043}"/>
              </a:ext>
            </a:extLst>
          </p:cNvPr>
          <p:cNvSpPr/>
          <p:nvPr/>
        </p:nvSpPr>
        <p:spPr>
          <a:xfrm>
            <a:off x="2169869" y="5069855"/>
            <a:ext cx="592490" cy="4850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="" xmlns:a16="http://schemas.microsoft.com/office/drawing/2014/main" id="{F45E193D-D660-8381-916C-6E21BDDCD307}"/>
              </a:ext>
            </a:extLst>
          </p:cNvPr>
          <p:cNvSpPr/>
          <p:nvPr/>
        </p:nvSpPr>
        <p:spPr>
          <a:xfrm>
            <a:off x="3367141" y="5069854"/>
            <a:ext cx="597813" cy="4850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="" xmlns:a16="http://schemas.microsoft.com/office/drawing/2014/main" id="{8C3782AD-DA93-5196-D2F8-E797239A6B5C}"/>
              </a:ext>
            </a:extLst>
          </p:cNvPr>
          <p:cNvSpPr/>
          <p:nvPr/>
        </p:nvSpPr>
        <p:spPr>
          <a:xfrm>
            <a:off x="3959631" y="5069853"/>
            <a:ext cx="597812" cy="4850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="" xmlns:a16="http://schemas.microsoft.com/office/drawing/2014/main" id="{CC959463-3FA0-9603-9978-E9B0502EF7B9}"/>
              </a:ext>
            </a:extLst>
          </p:cNvPr>
          <p:cNvSpPr/>
          <p:nvPr/>
        </p:nvSpPr>
        <p:spPr>
          <a:xfrm>
            <a:off x="4567850" y="5287235"/>
            <a:ext cx="597813" cy="2676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000" dirty="0"/>
              <a:t>ML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="" xmlns:a16="http://schemas.microsoft.com/office/drawing/2014/main" id="{AD33B0A6-3C1E-E3F2-D8C0-F4092F370DF8}"/>
              </a:ext>
            </a:extLst>
          </p:cNvPr>
          <p:cNvSpPr/>
          <p:nvPr/>
        </p:nvSpPr>
        <p:spPr>
          <a:xfrm>
            <a:off x="5758681" y="5067609"/>
            <a:ext cx="585087" cy="483974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="" xmlns:a16="http://schemas.microsoft.com/office/drawing/2014/main" id="{F56FC312-F965-A834-E0D9-49AAE7371062}"/>
              </a:ext>
            </a:extLst>
          </p:cNvPr>
          <p:cNvSpPr/>
          <p:nvPr/>
        </p:nvSpPr>
        <p:spPr>
          <a:xfrm>
            <a:off x="5156903" y="5287233"/>
            <a:ext cx="597812" cy="267697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>
                <a:solidFill>
                  <a:srgbClr val="EF0137"/>
                </a:solidFill>
              </a:rPr>
              <a:t>IT1</a:t>
            </a:r>
            <a:endParaRPr lang="en-US" sz="1200" dirty="0"/>
          </a:p>
        </p:txBody>
      </p:sp>
      <p:sp>
        <p:nvSpPr>
          <p:cNvPr id="131" name="Rectangle 130">
            <a:extLst>
              <a:ext uri="{FF2B5EF4-FFF2-40B4-BE49-F238E27FC236}">
                <a16:creationId xmlns="" xmlns:a16="http://schemas.microsoft.com/office/drawing/2014/main" id="{33FD7A5E-5C39-63A4-7EE0-19EF56CB5DB3}"/>
              </a:ext>
            </a:extLst>
          </p:cNvPr>
          <p:cNvSpPr/>
          <p:nvPr/>
        </p:nvSpPr>
        <p:spPr>
          <a:xfrm>
            <a:off x="7532999" y="5067610"/>
            <a:ext cx="604496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Acc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="" xmlns:a16="http://schemas.microsoft.com/office/drawing/2014/main" id="{2198914E-6218-CF70-547A-68832B49E73E}"/>
              </a:ext>
            </a:extLst>
          </p:cNvPr>
          <p:cNvSpPr/>
          <p:nvPr/>
        </p:nvSpPr>
        <p:spPr>
          <a:xfrm>
            <a:off x="4567850" y="5069853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="" xmlns:a16="http://schemas.microsoft.com/office/drawing/2014/main" id="{E271A98E-4890-FC56-B657-DEB7DB1EDF79}"/>
              </a:ext>
            </a:extLst>
          </p:cNvPr>
          <p:cNvSpPr/>
          <p:nvPr/>
        </p:nvSpPr>
        <p:spPr>
          <a:xfrm>
            <a:off x="8145823" y="5075276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="" xmlns:a16="http://schemas.microsoft.com/office/drawing/2014/main" id="{FB4373B9-2603-E8DC-6B72-54884F9C1EFE}"/>
              </a:ext>
            </a:extLst>
          </p:cNvPr>
          <p:cNvSpPr/>
          <p:nvPr/>
        </p:nvSpPr>
        <p:spPr>
          <a:xfrm>
            <a:off x="6343768" y="5067609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="" xmlns:a16="http://schemas.microsoft.com/office/drawing/2014/main" id="{35939521-D679-639B-2CBF-4F1855FCD5D1}"/>
              </a:ext>
            </a:extLst>
          </p:cNvPr>
          <p:cNvSpPr/>
          <p:nvPr/>
        </p:nvSpPr>
        <p:spPr>
          <a:xfrm>
            <a:off x="6936313" y="5067609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="" xmlns:a16="http://schemas.microsoft.com/office/drawing/2014/main" id="{AC9FD33F-D0F2-6827-AE4C-5386B00B87C7}"/>
              </a:ext>
            </a:extLst>
          </p:cNvPr>
          <p:cNvSpPr/>
          <p:nvPr/>
        </p:nvSpPr>
        <p:spPr>
          <a:xfrm>
            <a:off x="8765329" y="5075276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76C909B9-A70E-E411-F6F8-2EDC76BEA587}"/>
              </a:ext>
            </a:extLst>
          </p:cNvPr>
          <p:cNvSpPr/>
          <p:nvPr/>
        </p:nvSpPr>
        <p:spPr>
          <a:xfrm>
            <a:off x="2775083" y="5069855"/>
            <a:ext cx="592490" cy="4850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="" xmlns:a16="http://schemas.microsoft.com/office/drawing/2014/main" id="{DEC1402E-199D-DBB4-FC53-5F1C39A87E3E}"/>
              </a:ext>
            </a:extLst>
          </p:cNvPr>
          <p:cNvSpPr/>
          <p:nvPr/>
        </p:nvSpPr>
        <p:spPr>
          <a:xfrm>
            <a:off x="5171218" y="5075275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="" xmlns:a16="http://schemas.microsoft.com/office/drawing/2014/main" id="{C4E35748-8F74-C64F-BCF1-88E94A1888C6}"/>
              </a:ext>
            </a:extLst>
          </p:cNvPr>
          <p:cNvSpPr/>
          <p:nvPr/>
        </p:nvSpPr>
        <p:spPr>
          <a:xfrm>
            <a:off x="4574829" y="5554285"/>
            <a:ext cx="592490" cy="4850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="" xmlns:a16="http://schemas.microsoft.com/office/drawing/2014/main" id="{037AF76D-2AD3-8F4B-4DF3-964A78C42D60}"/>
              </a:ext>
            </a:extLst>
          </p:cNvPr>
          <p:cNvSpPr/>
          <p:nvPr/>
        </p:nvSpPr>
        <p:spPr>
          <a:xfrm>
            <a:off x="5772101" y="5554284"/>
            <a:ext cx="597813" cy="4850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5FEF59BB-C101-4F44-7011-574BCD00F479}"/>
              </a:ext>
            </a:extLst>
          </p:cNvPr>
          <p:cNvSpPr/>
          <p:nvPr/>
        </p:nvSpPr>
        <p:spPr>
          <a:xfrm>
            <a:off x="6364591" y="5554283"/>
            <a:ext cx="597812" cy="4850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="" xmlns:a16="http://schemas.microsoft.com/office/drawing/2014/main" id="{726A5F15-2D68-8746-B936-6D0838CE0803}"/>
              </a:ext>
            </a:extLst>
          </p:cNvPr>
          <p:cNvSpPr/>
          <p:nvPr/>
        </p:nvSpPr>
        <p:spPr>
          <a:xfrm>
            <a:off x="6972810" y="5771665"/>
            <a:ext cx="597813" cy="2676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000" dirty="0"/>
              <a:t>ML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="" xmlns:a16="http://schemas.microsoft.com/office/drawing/2014/main" id="{AD8BC7E2-E588-4344-4A3E-8AD476650306}"/>
              </a:ext>
            </a:extLst>
          </p:cNvPr>
          <p:cNvSpPr/>
          <p:nvPr/>
        </p:nvSpPr>
        <p:spPr>
          <a:xfrm>
            <a:off x="8163641" y="5552039"/>
            <a:ext cx="585087" cy="483974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rgbClr val="EF0137"/>
                </a:solidFill>
              </a:rPr>
              <a:t>IT1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="" xmlns:a16="http://schemas.microsoft.com/office/drawing/2014/main" id="{FA4393FA-B3EE-A027-1D5E-F34D00977E6C}"/>
              </a:ext>
            </a:extLst>
          </p:cNvPr>
          <p:cNvSpPr/>
          <p:nvPr/>
        </p:nvSpPr>
        <p:spPr>
          <a:xfrm>
            <a:off x="7561863" y="5771663"/>
            <a:ext cx="597812" cy="267697"/>
          </a:xfrm>
          <a:prstGeom prst="rect">
            <a:avLst/>
          </a:prstGeom>
          <a:noFill/>
          <a:ln w="9525" cap="flat" cmpd="sng" algn="ctr">
            <a:solidFill>
              <a:srgbClr val="EF013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>
                <a:solidFill>
                  <a:srgbClr val="EF0137"/>
                </a:solidFill>
              </a:rPr>
              <a:t>IT1</a:t>
            </a:r>
            <a:endParaRPr lang="en-US" sz="1200" dirty="0"/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DCCF123F-139D-8A03-A6B3-91A40CEF0C47}"/>
              </a:ext>
            </a:extLst>
          </p:cNvPr>
          <p:cNvSpPr/>
          <p:nvPr/>
        </p:nvSpPr>
        <p:spPr>
          <a:xfrm>
            <a:off x="9937959" y="5552040"/>
            <a:ext cx="604496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Acc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8761C148-384B-749B-0B6D-923B585ADED4}"/>
              </a:ext>
            </a:extLst>
          </p:cNvPr>
          <p:cNvSpPr/>
          <p:nvPr/>
        </p:nvSpPr>
        <p:spPr>
          <a:xfrm>
            <a:off x="6972810" y="5554283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="" xmlns:a16="http://schemas.microsoft.com/office/drawing/2014/main" id="{6591EFF4-3130-1267-36B8-288BFFFF3B49}"/>
              </a:ext>
            </a:extLst>
          </p:cNvPr>
          <p:cNvSpPr/>
          <p:nvPr/>
        </p:nvSpPr>
        <p:spPr>
          <a:xfrm>
            <a:off x="10550783" y="5559706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="" xmlns:a16="http://schemas.microsoft.com/office/drawing/2014/main" id="{262943CF-B565-23AC-1CDB-ACBEA9341D4E}"/>
              </a:ext>
            </a:extLst>
          </p:cNvPr>
          <p:cNvSpPr/>
          <p:nvPr/>
        </p:nvSpPr>
        <p:spPr>
          <a:xfrm>
            <a:off x="8748728" y="5552039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="" xmlns:a16="http://schemas.microsoft.com/office/drawing/2014/main" id="{A719E4C0-64E2-2DDC-C423-87B1FCC4DE6E}"/>
              </a:ext>
            </a:extLst>
          </p:cNvPr>
          <p:cNvSpPr/>
          <p:nvPr/>
        </p:nvSpPr>
        <p:spPr>
          <a:xfrm>
            <a:off x="9341273" y="5552039"/>
            <a:ext cx="592545" cy="483974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IT2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="" xmlns:a16="http://schemas.microsoft.com/office/drawing/2014/main" id="{32CAFBE0-1117-6804-788C-41A84B4AEEC2}"/>
              </a:ext>
            </a:extLst>
          </p:cNvPr>
          <p:cNvSpPr/>
          <p:nvPr/>
        </p:nvSpPr>
        <p:spPr>
          <a:xfrm>
            <a:off x="11170289" y="5559706"/>
            <a:ext cx="611178" cy="47630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3363F671-C932-B5AB-1C84-A56965F4A38B}"/>
              </a:ext>
            </a:extLst>
          </p:cNvPr>
          <p:cNvSpPr/>
          <p:nvPr/>
        </p:nvSpPr>
        <p:spPr>
          <a:xfrm>
            <a:off x="5180043" y="5554285"/>
            <a:ext cx="592490" cy="4850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LD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4CC522A1-A4DD-1171-D8C2-933ED24B489D}"/>
              </a:ext>
            </a:extLst>
          </p:cNvPr>
          <p:cNvSpPr/>
          <p:nvPr/>
        </p:nvSpPr>
        <p:spPr>
          <a:xfrm>
            <a:off x="7576178" y="5559705"/>
            <a:ext cx="597812" cy="217382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100" dirty="0">
                <a:solidFill>
                  <a:srgbClr val="FFD732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5067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3" grpId="0" animBg="1"/>
      <p:bldP spid="3" grpId="1" animBg="1"/>
      <p:bldP spid="110" grpId="0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8F4AA0-F0BB-A896-9C7F-69808696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73" y="435257"/>
            <a:ext cx="9863997" cy="576000"/>
          </a:xfrm>
        </p:spPr>
        <p:txBody>
          <a:bodyPr/>
          <a:lstStyle/>
          <a:p>
            <a:r>
              <a:rPr lang="en-US" sz="2800" dirty="0"/>
              <a:t>Pooling</a:t>
            </a:r>
            <a:r>
              <a:rPr lang="en-US" sz="3200" dirty="0"/>
              <a:t> Merge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828DE3-FFC5-490A-152B-C188DCD78B83}"/>
              </a:ext>
            </a:extLst>
          </p:cNvPr>
          <p:cNvSpPr/>
          <p:nvPr/>
        </p:nvSpPr>
        <p:spPr>
          <a:xfrm>
            <a:off x="1446494" y="1677786"/>
            <a:ext cx="1204686" cy="1609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28"/>
                </a:solidFill>
              </a:rPr>
              <a:t>Memory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32E4F2C-E8CB-A5D2-B17F-624C3DD2C714}"/>
              </a:ext>
            </a:extLst>
          </p:cNvPr>
          <p:cNvSpPr/>
          <p:nvPr/>
        </p:nvSpPr>
        <p:spPr>
          <a:xfrm>
            <a:off x="2983766" y="1986472"/>
            <a:ext cx="1783149" cy="108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Convolution </a:t>
            </a:r>
            <a:br>
              <a:rPr lang="en-US" dirty="0"/>
            </a:br>
            <a:r>
              <a:rPr lang="en-US" dirty="0"/>
              <a:t>Layer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2C141A7-9CA7-9046-CEAB-DB646DD1071B}"/>
              </a:ext>
            </a:extLst>
          </p:cNvPr>
          <p:cNvSpPr/>
          <p:nvPr/>
        </p:nvSpPr>
        <p:spPr>
          <a:xfrm>
            <a:off x="6707253" y="1941046"/>
            <a:ext cx="1698171" cy="1084943"/>
          </a:xfrm>
          <a:prstGeom prst="rect">
            <a:avLst/>
          </a:prstGeom>
          <a:solidFill>
            <a:srgbClr val="00D7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Pooling </a:t>
            </a:r>
            <a:br>
              <a:rPr lang="en-US" dirty="0"/>
            </a:br>
            <a:r>
              <a:rPr lang="en-US" dirty="0"/>
              <a:t>Layer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E5D876F-EEA2-1290-D76D-953C26645D93}"/>
              </a:ext>
            </a:extLst>
          </p:cNvPr>
          <p:cNvSpPr txBox="1"/>
          <p:nvPr/>
        </p:nvSpPr>
        <p:spPr>
          <a:xfrm>
            <a:off x="735162" y="1124520"/>
            <a:ext cx="33676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Previous Model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829F9CF-479D-9EAD-7674-CE4392E94D7A}"/>
              </a:ext>
            </a:extLst>
          </p:cNvPr>
          <p:cNvSpPr txBox="1"/>
          <p:nvPr/>
        </p:nvSpPr>
        <p:spPr>
          <a:xfrm>
            <a:off x="735162" y="3574941"/>
            <a:ext cx="33676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Winograd Model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2A62B63-25ED-ECEB-EC6A-EB408F0E0AB0}"/>
              </a:ext>
            </a:extLst>
          </p:cNvPr>
          <p:cNvSpPr/>
          <p:nvPr/>
        </p:nvSpPr>
        <p:spPr>
          <a:xfrm>
            <a:off x="5185895" y="1677786"/>
            <a:ext cx="1204686" cy="1609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28"/>
                </a:solidFill>
              </a:rPr>
              <a:t>Memory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EF82ABA-968E-AD42-2E37-88D308D323B9}"/>
              </a:ext>
            </a:extLst>
          </p:cNvPr>
          <p:cNvSpPr/>
          <p:nvPr/>
        </p:nvSpPr>
        <p:spPr>
          <a:xfrm>
            <a:off x="8714982" y="1636662"/>
            <a:ext cx="1204686" cy="1609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28"/>
                </a:solidFill>
              </a:rPr>
              <a:t>Memory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C6508D0-12A9-697A-B368-E6CDD064EEA9}"/>
              </a:ext>
            </a:extLst>
          </p:cNvPr>
          <p:cNvSpPr/>
          <p:nvPr/>
        </p:nvSpPr>
        <p:spPr>
          <a:xfrm>
            <a:off x="2381423" y="4128198"/>
            <a:ext cx="1204686" cy="1609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28"/>
                </a:solidFill>
              </a:rPr>
              <a:t>Memory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71C39E4-1039-0BBF-9B81-396F1C177E61}"/>
              </a:ext>
            </a:extLst>
          </p:cNvPr>
          <p:cNvSpPr/>
          <p:nvPr/>
        </p:nvSpPr>
        <p:spPr>
          <a:xfrm>
            <a:off x="3928889" y="4454743"/>
            <a:ext cx="1783149" cy="108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Convolution </a:t>
            </a:r>
            <a:br>
              <a:rPr lang="en-US" dirty="0"/>
            </a:br>
            <a:r>
              <a:rPr lang="en-US" dirty="0"/>
              <a:t>Layer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EF164B1-81AC-C6EB-5836-2B598D66129F}"/>
              </a:ext>
            </a:extLst>
          </p:cNvPr>
          <p:cNvSpPr/>
          <p:nvPr/>
        </p:nvSpPr>
        <p:spPr>
          <a:xfrm>
            <a:off x="5712038" y="4450196"/>
            <a:ext cx="1698171" cy="1084943"/>
          </a:xfrm>
          <a:prstGeom prst="rect">
            <a:avLst/>
          </a:prstGeom>
          <a:solidFill>
            <a:srgbClr val="00D7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Pooling </a:t>
            </a:r>
            <a:br>
              <a:rPr lang="en-US" dirty="0"/>
            </a:br>
            <a:r>
              <a:rPr lang="en-US" dirty="0"/>
              <a:t>Layer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AD060EA-0074-5720-74E8-8002EB08C6F7}"/>
              </a:ext>
            </a:extLst>
          </p:cNvPr>
          <p:cNvSpPr/>
          <p:nvPr/>
        </p:nvSpPr>
        <p:spPr>
          <a:xfrm>
            <a:off x="7803081" y="4111578"/>
            <a:ext cx="1204686" cy="1609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000028"/>
                </a:solidFill>
              </a:rPr>
              <a:t>Memory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62DB934B-412F-E345-8B8B-EA586B2896F2}"/>
              </a:ext>
            </a:extLst>
          </p:cNvPr>
          <p:cNvSpPr/>
          <p:nvPr/>
        </p:nvSpPr>
        <p:spPr>
          <a:xfrm>
            <a:off x="1129822" y="1462080"/>
            <a:ext cx="9216000" cy="196692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94639B9B-30A2-28D9-7DA1-2EAFF0AC4063}"/>
              </a:ext>
            </a:extLst>
          </p:cNvPr>
          <p:cNvSpPr/>
          <p:nvPr/>
        </p:nvSpPr>
        <p:spPr>
          <a:xfrm>
            <a:off x="1885950" y="3937704"/>
            <a:ext cx="7353300" cy="196692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  <p:bldP spid="25" grpId="0" animBg="1"/>
      <p:bldP spid="26" grpId="0" animBg="1"/>
      <p:bldP spid="27" grpId="0" animBg="1"/>
      <p:bldP spid="1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7738EC-D25C-3E27-2378-3DEE5751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the Drown Model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3DA0B338-44C2-0E8B-CF4F-D45D1A4DF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9677D25-1E3B-6380-A4EC-92BD29BD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6" y="1175494"/>
            <a:ext cx="4862285" cy="2742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CA8CBB8-1DF1-8D1B-2C9F-E2FEAAF6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43" y="1150459"/>
            <a:ext cx="4862285" cy="2742067"/>
          </a:xfrm>
          <a:prstGeom prst="rect">
            <a:avLst/>
          </a:prstGeom>
        </p:spPr>
      </p:pic>
      <p:graphicFrame>
        <p:nvGraphicFramePr>
          <p:cNvPr id="11" name="Table 5">
            <a:extLst>
              <a:ext uri="{FF2B5EF4-FFF2-40B4-BE49-F238E27FC236}">
                <a16:creationId xmlns="" xmlns:a16="http://schemas.microsoft.com/office/drawing/2014/main" id="{0311091F-1E7A-C6E7-9F06-F54B6880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19745"/>
              </p:ext>
            </p:extLst>
          </p:nvPr>
        </p:nvGraphicFramePr>
        <p:xfrm>
          <a:off x="410400" y="4203653"/>
          <a:ext cx="568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800">
                  <a:extLst>
                    <a:ext uri="{9D8B030D-6E8A-4147-A177-3AD203B41FA5}">
                      <a16:colId xmlns="" xmlns:a16="http://schemas.microsoft.com/office/drawing/2014/main" val="2767913629"/>
                    </a:ext>
                  </a:extLst>
                </a:gridCol>
                <a:gridCol w="2842800">
                  <a:extLst>
                    <a:ext uri="{9D8B030D-6E8A-4147-A177-3AD203B41FA5}">
                      <a16:colId xmlns="" xmlns:a16="http://schemas.microsoft.com/office/drawing/2014/main" val="2688121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Winograd Model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Model 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925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0.188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3.127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085871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D6B9D3-F084-E30E-9BD3-3B11C0F18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657" y="3796867"/>
            <a:ext cx="4043659" cy="1555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18C6AF-FE61-2E2B-1467-9A2C23B68689}"/>
              </a:ext>
            </a:extLst>
          </p:cNvPr>
          <p:cNvSpPr txBox="1"/>
          <p:nvPr/>
        </p:nvSpPr>
        <p:spPr>
          <a:xfrm>
            <a:off x="6502971" y="5707541"/>
            <a:ext cx="42230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5 Layers: </a:t>
            </a:r>
            <a:r>
              <a:rPr lang="en-US" dirty="0"/>
              <a:t>[ Conv-Pool-Conv-Conv-Pool ]</a:t>
            </a:r>
          </a:p>
        </p:txBody>
      </p:sp>
    </p:spTree>
    <p:extLst>
      <p:ext uri="{BB962C8B-B14F-4D97-AF65-F5344CB8AC3E}">
        <p14:creationId xmlns:p14="http://schemas.microsoft.com/office/powerpoint/2010/main" val="28633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0400" y="336906"/>
            <a:ext cx="5904675" cy="576000"/>
          </a:xfrm>
        </p:spPr>
        <p:txBody>
          <a:bodyPr/>
          <a:lstStyle/>
          <a:p>
            <a:r>
              <a:rPr lang="en-US" sz="2800" dirty="0"/>
              <a:t>Agenda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163" y="1559413"/>
            <a:ext cx="5903912" cy="47513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Background</a:t>
            </a:r>
          </a:p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and Experimental results</a:t>
            </a:r>
          </a:p>
          <a:p>
            <a:pPr marL="522900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200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67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06C22F9-D1EE-CF00-1D15-27C3EC0AB7E8}"/>
              </a:ext>
            </a:extLst>
          </p:cNvPr>
          <p:cNvSpPr/>
          <p:nvPr/>
        </p:nvSpPr>
        <p:spPr>
          <a:xfrm>
            <a:off x="4198970" y="1837894"/>
            <a:ext cx="581026" cy="609600"/>
          </a:xfrm>
          <a:prstGeom prst="rect">
            <a:avLst/>
          </a:prstGeom>
          <a:solidFill>
            <a:srgbClr val="F9EDA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E197C20-5B01-881C-0046-465FCF1E46CB}"/>
              </a:ext>
            </a:extLst>
          </p:cNvPr>
          <p:cNvSpPr/>
          <p:nvPr/>
        </p:nvSpPr>
        <p:spPr>
          <a:xfrm>
            <a:off x="6326037" y="1759792"/>
            <a:ext cx="1140206" cy="992685"/>
          </a:xfrm>
          <a:prstGeom prst="rect">
            <a:avLst/>
          </a:prstGeom>
          <a:solidFill>
            <a:srgbClr val="F9EDA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5D0105E-9D04-422F-1F02-40B639BA8582}"/>
              </a:ext>
            </a:extLst>
          </p:cNvPr>
          <p:cNvSpPr/>
          <p:nvPr/>
        </p:nvSpPr>
        <p:spPr>
          <a:xfrm>
            <a:off x="8490888" y="2957887"/>
            <a:ext cx="365760" cy="365760"/>
          </a:xfrm>
          <a:prstGeom prst="rect">
            <a:avLst/>
          </a:prstGeom>
          <a:solidFill>
            <a:srgbClr val="DBCDBD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D8D7943-0E64-1FE0-916C-5AECF70EF013}"/>
              </a:ext>
            </a:extLst>
          </p:cNvPr>
          <p:cNvSpPr/>
          <p:nvPr/>
        </p:nvSpPr>
        <p:spPr>
          <a:xfrm>
            <a:off x="8490888" y="1023394"/>
            <a:ext cx="365760" cy="365760"/>
          </a:xfrm>
          <a:prstGeom prst="rect">
            <a:avLst/>
          </a:prstGeom>
          <a:solidFill>
            <a:srgbClr val="FE8389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8CC53F-7C97-EA94-0C51-EB30DF623A38}"/>
              </a:ext>
            </a:extLst>
          </p:cNvPr>
          <p:cNvSpPr/>
          <p:nvPr/>
        </p:nvSpPr>
        <p:spPr>
          <a:xfrm>
            <a:off x="8281340" y="1294857"/>
            <a:ext cx="365760" cy="365760"/>
          </a:xfrm>
          <a:prstGeom prst="rect">
            <a:avLst/>
          </a:prstGeom>
          <a:solidFill>
            <a:srgbClr val="FE8389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9AF4C2D-6AFD-B003-2B8F-5DD95C53134B}"/>
              </a:ext>
            </a:extLst>
          </p:cNvPr>
          <p:cNvSpPr/>
          <p:nvPr/>
        </p:nvSpPr>
        <p:spPr>
          <a:xfrm>
            <a:off x="8052740" y="1447257"/>
            <a:ext cx="365760" cy="365760"/>
          </a:xfrm>
          <a:prstGeom prst="rect">
            <a:avLst/>
          </a:prstGeom>
          <a:solidFill>
            <a:srgbClr val="FE8389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28B8B69-487E-71B0-939D-3580D41847E4}"/>
              </a:ext>
            </a:extLst>
          </p:cNvPr>
          <p:cNvSpPr/>
          <p:nvPr/>
        </p:nvSpPr>
        <p:spPr>
          <a:xfrm>
            <a:off x="7762227" y="1599657"/>
            <a:ext cx="365760" cy="365760"/>
          </a:xfrm>
          <a:prstGeom prst="rect">
            <a:avLst/>
          </a:prstGeom>
          <a:solidFill>
            <a:srgbClr val="FE8389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EBEA85-741B-0DA0-89D1-CE08D1D9870E}"/>
              </a:ext>
            </a:extLst>
          </p:cNvPr>
          <p:cNvSpPr txBox="1"/>
          <p:nvPr/>
        </p:nvSpPr>
        <p:spPr>
          <a:xfrm>
            <a:off x="7514578" y="2042510"/>
            <a:ext cx="17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(1x1) x 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A9CDBF6-F91F-4AA9-D93B-98771BBDD4CA}"/>
              </a:ext>
            </a:extLst>
          </p:cNvPr>
          <p:cNvSpPr/>
          <p:nvPr/>
        </p:nvSpPr>
        <p:spPr>
          <a:xfrm>
            <a:off x="7605546" y="985021"/>
            <a:ext cx="1652107" cy="3567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8C47D96-EA0C-DB97-E7C4-9EB9AA7A39AD}"/>
              </a:ext>
            </a:extLst>
          </p:cNvPr>
          <p:cNvSpPr txBox="1"/>
          <p:nvPr/>
        </p:nvSpPr>
        <p:spPr>
          <a:xfrm>
            <a:off x="7628473" y="640584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Filters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CA9449C-375E-37A1-C5A1-812E4ABFDAEB}"/>
              </a:ext>
            </a:extLst>
          </p:cNvPr>
          <p:cNvSpPr/>
          <p:nvPr/>
        </p:nvSpPr>
        <p:spPr>
          <a:xfrm>
            <a:off x="8248002" y="3222370"/>
            <a:ext cx="365760" cy="365760"/>
          </a:xfrm>
          <a:prstGeom prst="rect">
            <a:avLst/>
          </a:prstGeom>
          <a:solidFill>
            <a:srgbClr val="DBCDBD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8C48B1F-4D10-6AAD-1F9F-5C852D784757}"/>
              </a:ext>
            </a:extLst>
          </p:cNvPr>
          <p:cNvSpPr/>
          <p:nvPr/>
        </p:nvSpPr>
        <p:spPr>
          <a:xfrm>
            <a:off x="8019402" y="3374770"/>
            <a:ext cx="365760" cy="365760"/>
          </a:xfrm>
          <a:prstGeom prst="rect">
            <a:avLst/>
          </a:prstGeom>
          <a:solidFill>
            <a:srgbClr val="DBCDBD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F86F593-BFF3-F47D-2646-7BFAA48CEA69}"/>
              </a:ext>
            </a:extLst>
          </p:cNvPr>
          <p:cNvSpPr txBox="1"/>
          <p:nvPr/>
        </p:nvSpPr>
        <p:spPr>
          <a:xfrm rot="19483150">
            <a:off x="8579107" y="3314988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5DB5E2E-F2F2-229E-88C6-716CC0B39ED2}"/>
              </a:ext>
            </a:extLst>
          </p:cNvPr>
          <p:cNvSpPr/>
          <p:nvPr/>
        </p:nvSpPr>
        <p:spPr>
          <a:xfrm>
            <a:off x="7728889" y="3527170"/>
            <a:ext cx="365760" cy="365760"/>
          </a:xfrm>
          <a:prstGeom prst="rect">
            <a:avLst/>
          </a:prstGeom>
          <a:solidFill>
            <a:srgbClr val="DBCDBD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77D2058-667B-3E9A-2E6D-7C4FAB844A7B}"/>
              </a:ext>
            </a:extLst>
          </p:cNvPr>
          <p:cNvSpPr txBox="1"/>
          <p:nvPr/>
        </p:nvSpPr>
        <p:spPr>
          <a:xfrm>
            <a:off x="7447902" y="4129395"/>
            <a:ext cx="17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(1x 1) x 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3325D19-941B-A9B8-2BED-574C568E8F41}"/>
              </a:ext>
            </a:extLst>
          </p:cNvPr>
          <p:cNvSpPr txBox="1"/>
          <p:nvPr/>
        </p:nvSpPr>
        <p:spPr>
          <a:xfrm rot="16200000">
            <a:off x="7991922" y="2380333"/>
            <a:ext cx="54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D992E74-9ABA-6812-5E29-A6ADAE1B148A}"/>
              </a:ext>
            </a:extLst>
          </p:cNvPr>
          <p:cNvSpPr/>
          <p:nvPr/>
        </p:nvSpPr>
        <p:spPr>
          <a:xfrm>
            <a:off x="1406314" y="1705711"/>
            <a:ext cx="1600200" cy="1219200"/>
          </a:xfrm>
          <a:prstGeom prst="rect">
            <a:avLst/>
          </a:prstGeom>
          <a:solidFill>
            <a:srgbClr val="F9E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58DBBE1-BC20-CA77-6FA9-27C74132C0AF}"/>
              </a:ext>
            </a:extLst>
          </p:cNvPr>
          <p:cNvSpPr/>
          <p:nvPr/>
        </p:nvSpPr>
        <p:spPr>
          <a:xfrm>
            <a:off x="615740" y="2010511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D4A0167-5C92-A7B2-13B0-FA5CE63A38BC}"/>
              </a:ext>
            </a:extLst>
          </p:cNvPr>
          <p:cNvSpPr/>
          <p:nvPr/>
        </p:nvSpPr>
        <p:spPr>
          <a:xfrm>
            <a:off x="387140" y="2162911"/>
            <a:ext cx="1600200" cy="1219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07B1FA4-1B03-B7D1-D84D-553C08BC1CF0}"/>
              </a:ext>
            </a:extLst>
          </p:cNvPr>
          <p:cNvSpPr/>
          <p:nvPr/>
        </p:nvSpPr>
        <p:spPr>
          <a:xfrm>
            <a:off x="210927" y="2315311"/>
            <a:ext cx="16002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CA99462-F6CD-AE45-EA5C-8B235CD7A0C2}"/>
              </a:ext>
            </a:extLst>
          </p:cNvPr>
          <p:cNvSpPr txBox="1"/>
          <p:nvPr/>
        </p:nvSpPr>
        <p:spPr>
          <a:xfrm rot="20491393">
            <a:off x="2366950" y="3012377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E8BC62D-DA7D-55D0-EDA4-B491097CBCC4}"/>
              </a:ext>
            </a:extLst>
          </p:cNvPr>
          <p:cNvSpPr/>
          <p:nvPr/>
        </p:nvSpPr>
        <p:spPr>
          <a:xfrm>
            <a:off x="106275" y="1553312"/>
            <a:ext cx="3042250" cy="20249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75BD91D-9F35-CBDF-61F5-5A64569F017D}"/>
              </a:ext>
            </a:extLst>
          </p:cNvPr>
          <p:cNvSpPr txBox="1"/>
          <p:nvPr/>
        </p:nvSpPr>
        <p:spPr>
          <a:xfrm>
            <a:off x="1231029" y="894298"/>
            <a:ext cx="177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IFMs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BF1D827-04DF-0CD4-72DF-86EDD40443A7}"/>
              </a:ext>
            </a:extLst>
          </p:cNvPr>
          <p:cNvSpPr/>
          <p:nvPr/>
        </p:nvSpPr>
        <p:spPr>
          <a:xfrm>
            <a:off x="10651780" y="1815353"/>
            <a:ext cx="1369751" cy="1153275"/>
          </a:xfrm>
          <a:prstGeom prst="rect">
            <a:avLst/>
          </a:prstGeom>
          <a:solidFill>
            <a:srgbClr val="DBCDBD"/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6A3FF81-9A51-EE8D-F302-55C5717BA60E}"/>
              </a:ext>
            </a:extLst>
          </p:cNvPr>
          <p:cNvSpPr/>
          <p:nvPr/>
        </p:nvSpPr>
        <p:spPr>
          <a:xfrm>
            <a:off x="9861206" y="2120153"/>
            <a:ext cx="1369751" cy="11532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0B41B4DB-61E1-0A17-FDE5-37A0297650B2}"/>
              </a:ext>
            </a:extLst>
          </p:cNvPr>
          <p:cNvSpPr/>
          <p:nvPr/>
        </p:nvSpPr>
        <p:spPr>
          <a:xfrm>
            <a:off x="9632606" y="2272553"/>
            <a:ext cx="1369751" cy="115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39DE829-A21C-1F10-400E-F30750E8F555}"/>
              </a:ext>
            </a:extLst>
          </p:cNvPr>
          <p:cNvSpPr/>
          <p:nvPr/>
        </p:nvSpPr>
        <p:spPr>
          <a:xfrm>
            <a:off x="9456393" y="2424953"/>
            <a:ext cx="1369751" cy="11532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732AC08-9639-6C2A-3278-F31F706A8F21}"/>
              </a:ext>
            </a:extLst>
          </p:cNvPr>
          <p:cNvSpPr txBox="1"/>
          <p:nvPr/>
        </p:nvSpPr>
        <p:spPr>
          <a:xfrm rot="20491393">
            <a:off x="11275402" y="3078633"/>
            <a:ext cx="54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5F7762B4-567A-7657-1F90-0BF0566F02F2}"/>
                  </a:ext>
                </a:extLst>
              </p:cNvPr>
              <p:cNvSpPr txBox="1"/>
              <p:nvPr/>
            </p:nvSpPr>
            <p:spPr>
              <a:xfrm>
                <a:off x="9721460" y="3770094"/>
                <a:ext cx="1860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N</a:t>
                </a:r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F7762B4-567A-7657-1F90-0BF0566F0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460" y="3770094"/>
                <a:ext cx="1860640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6B5B8AC-35E9-CA0F-AC79-3E2AC485F011}"/>
              </a:ext>
            </a:extLst>
          </p:cNvPr>
          <p:cNvSpPr/>
          <p:nvPr/>
        </p:nvSpPr>
        <p:spPr>
          <a:xfrm>
            <a:off x="9349237" y="1705711"/>
            <a:ext cx="2715743" cy="19277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A2E5AB1-AA99-94E0-B969-FA6B697215B6}"/>
              </a:ext>
            </a:extLst>
          </p:cNvPr>
          <p:cNvSpPr txBox="1"/>
          <p:nvPr/>
        </p:nvSpPr>
        <p:spPr>
          <a:xfrm>
            <a:off x="10267301" y="986608"/>
            <a:ext cx="177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OFMs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C187060E-EFD6-D013-61E5-E645C5A2DD1D}"/>
                  </a:ext>
                </a:extLst>
              </p:cNvPr>
              <p:cNvSpPr txBox="1"/>
              <p:nvPr/>
            </p:nvSpPr>
            <p:spPr>
              <a:xfrm>
                <a:off x="1987340" y="4749569"/>
                <a:ext cx="8046244" cy="1310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Cost of Standard Convolution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x M x N</a:t>
                </a:r>
              </a:p>
              <a:p>
                <a:pPr marL="285750" indent="-285750"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dirty="0" err="1"/>
                  <a:t>Depthwise</a:t>
                </a:r>
                <a:r>
                  <a:rPr lang="en-US" dirty="0"/>
                  <a:t> Separable Convolution Cost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x M +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x M x N</a:t>
                </a:r>
              </a:p>
              <a:p>
                <a:pPr marL="285750" indent="-285750">
                  <a:spcAft>
                    <a:spcPts val="8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Reduction in cost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𝐷𝑒𝑝𝑡</m:t>
                        </m:r>
                        <m:r>
                          <a:rPr lang="en-US" i="1">
                            <a:latin typeface="Cambria Math"/>
                          </a:rPr>
                          <m:t>h</m:t>
                        </m:r>
                        <m:r>
                          <a:rPr lang="en-US" i="1">
                            <a:latin typeface="Cambria Math"/>
                          </a:rPr>
                          <m:t>𝑤𝑖𝑠𝑒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𝑠𝑒𝑝𝑎𝑟𝑎𝑏𝑙𝑒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𝑐𝑜𝑠𝑡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𝑆𝑡𝑎𝑛𝑑𝑎𝑟𝑑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𝐶𝑜𝑛𝑣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𝐶𝑜𝑠𝑡</m:t>
                        </m:r>
                      </m:den>
                    </m:f>
                  </m:oMath>
                </a14:m>
                <a:r>
                  <a:rPr lang="en-US" dirty="0"/>
                  <a:t>  x  100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) %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87060E-EFD6-D013-61E5-E645C5A2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40" y="4749569"/>
                <a:ext cx="8046244" cy="1310167"/>
              </a:xfrm>
              <a:prstGeom prst="rect">
                <a:avLst/>
              </a:prstGeom>
              <a:blipFill rotWithShape="1">
                <a:blip r:embed="rId3"/>
                <a:stretch>
                  <a:fillRect l="-455" t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4EE7ACB-0ACD-9930-2C8E-521E71A00601}"/>
              </a:ext>
            </a:extLst>
          </p:cNvPr>
          <p:cNvSpPr txBox="1"/>
          <p:nvPr/>
        </p:nvSpPr>
        <p:spPr>
          <a:xfrm>
            <a:off x="247279" y="125963"/>
            <a:ext cx="627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Depth-wise Separable Convolution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E952F9B-9D9D-11F1-1DE6-704DA626575C}"/>
              </a:ext>
            </a:extLst>
          </p:cNvPr>
          <p:cNvSpPr txBox="1"/>
          <p:nvPr/>
        </p:nvSpPr>
        <p:spPr>
          <a:xfrm>
            <a:off x="8349609" y="2476501"/>
            <a:ext cx="108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E0CF29F-5A0E-742B-8CD0-3B2D346C1F53}"/>
              </a:ext>
            </a:extLst>
          </p:cNvPr>
          <p:cNvSpPr txBox="1"/>
          <p:nvPr/>
        </p:nvSpPr>
        <p:spPr>
          <a:xfrm rot="19483150">
            <a:off x="8579107" y="1455542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0232AE2-2BAF-C1E5-599C-3700B6D6B211}"/>
              </a:ext>
            </a:extLst>
          </p:cNvPr>
          <p:cNvSpPr/>
          <p:nvPr/>
        </p:nvSpPr>
        <p:spPr>
          <a:xfrm>
            <a:off x="9456393" y="2425911"/>
            <a:ext cx="1369751" cy="1153275"/>
          </a:xfrm>
          <a:prstGeom prst="rect">
            <a:avLst/>
          </a:prstGeom>
          <a:solidFill>
            <a:srgbClr val="FE8389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14EFA307-04F9-D5CB-88E5-4CE9618F9AE1}"/>
                  </a:ext>
                </a:extLst>
              </p:cNvPr>
              <p:cNvSpPr txBox="1"/>
              <p:nvPr/>
            </p:nvSpPr>
            <p:spPr>
              <a:xfrm>
                <a:off x="12093" y="3729377"/>
                <a:ext cx="23502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4EFA307-04F9-D5CB-88E5-4CE9618F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3" y="3729377"/>
                <a:ext cx="2350293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CCC54DEC-B2D4-352C-AA0D-B83932DE8DAB}"/>
              </a:ext>
            </a:extLst>
          </p:cNvPr>
          <p:cNvSpPr/>
          <p:nvPr/>
        </p:nvSpPr>
        <p:spPr>
          <a:xfrm>
            <a:off x="4196589" y="1837490"/>
            <a:ext cx="581026" cy="609600"/>
          </a:xfrm>
          <a:prstGeom prst="rect">
            <a:avLst/>
          </a:prstGeom>
          <a:solidFill>
            <a:srgbClr val="F9EDA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24CBDC9-1C94-9162-AD9F-F0D9E924CF25}"/>
              </a:ext>
            </a:extLst>
          </p:cNvPr>
          <p:cNvSpPr/>
          <p:nvPr/>
        </p:nvSpPr>
        <p:spPr>
          <a:xfrm>
            <a:off x="3787015" y="2197297"/>
            <a:ext cx="57150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204CD8B7-5ACC-61F6-B968-63A3B85E5C36}"/>
              </a:ext>
            </a:extLst>
          </p:cNvPr>
          <p:cNvSpPr/>
          <p:nvPr/>
        </p:nvSpPr>
        <p:spPr>
          <a:xfrm>
            <a:off x="3656047" y="2292978"/>
            <a:ext cx="514350" cy="609600"/>
          </a:xfrm>
          <a:prstGeom prst="rect">
            <a:avLst/>
          </a:prstGeom>
          <a:ln w="952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61ABAD5-15A9-DD04-7C1A-F2FE451DB863}"/>
              </a:ext>
            </a:extLst>
          </p:cNvPr>
          <p:cNvSpPr txBox="1"/>
          <p:nvPr/>
        </p:nvSpPr>
        <p:spPr>
          <a:xfrm rot="19489042">
            <a:off x="4410608" y="2469578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2D5875BE-DCDD-4095-1CCF-78F6F323D6EB}"/>
              </a:ext>
            </a:extLst>
          </p:cNvPr>
          <p:cNvSpPr/>
          <p:nvPr/>
        </p:nvSpPr>
        <p:spPr>
          <a:xfrm>
            <a:off x="3467928" y="2413753"/>
            <a:ext cx="581026" cy="609600"/>
          </a:xfrm>
          <a:prstGeom prst="rect">
            <a:avLst/>
          </a:prstGeom>
          <a:ln w="95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39A74D90-058D-5B3B-2DC7-81751E0156FE}"/>
                  </a:ext>
                </a:extLst>
              </p:cNvPr>
              <p:cNvSpPr txBox="1"/>
              <p:nvPr/>
            </p:nvSpPr>
            <p:spPr>
              <a:xfrm>
                <a:off x="3033101" y="3162488"/>
                <a:ext cx="1776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9A74D90-058D-5B3B-2DC7-81751E015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01" y="3162488"/>
                <a:ext cx="1776413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A843C354-0C2E-A7D1-ABDA-4DBABE96DBC7}"/>
              </a:ext>
            </a:extLst>
          </p:cNvPr>
          <p:cNvSpPr/>
          <p:nvPr/>
        </p:nvSpPr>
        <p:spPr>
          <a:xfrm>
            <a:off x="3282193" y="1799389"/>
            <a:ext cx="1652587" cy="13123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7267CA2-E525-4206-D843-73D293CB3999}"/>
              </a:ext>
            </a:extLst>
          </p:cNvPr>
          <p:cNvSpPr txBox="1"/>
          <p:nvPr/>
        </p:nvSpPr>
        <p:spPr>
          <a:xfrm>
            <a:off x="3467928" y="1413205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Filters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F2FEF672-AE64-7262-91EF-5B47F90EF3B9}"/>
              </a:ext>
            </a:extLst>
          </p:cNvPr>
          <p:cNvSpPr/>
          <p:nvPr/>
        </p:nvSpPr>
        <p:spPr>
          <a:xfrm>
            <a:off x="6323656" y="1759388"/>
            <a:ext cx="1140206" cy="992685"/>
          </a:xfrm>
          <a:prstGeom prst="rect">
            <a:avLst/>
          </a:prstGeom>
          <a:solidFill>
            <a:srgbClr val="F9EDA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8107231C-F0C4-EA4B-A02C-E70C343AFA28}"/>
              </a:ext>
            </a:extLst>
          </p:cNvPr>
          <p:cNvSpPr/>
          <p:nvPr/>
        </p:nvSpPr>
        <p:spPr>
          <a:xfrm>
            <a:off x="5532037" y="2062964"/>
            <a:ext cx="1163162" cy="10392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3C32E55A-3591-812F-0A9B-5D43A8F75E40}"/>
              </a:ext>
            </a:extLst>
          </p:cNvPr>
          <p:cNvSpPr/>
          <p:nvPr/>
        </p:nvSpPr>
        <p:spPr>
          <a:xfrm>
            <a:off x="5303437" y="2215364"/>
            <a:ext cx="1163162" cy="1012459"/>
          </a:xfrm>
          <a:prstGeom prst="rect">
            <a:avLst/>
          </a:prstGeom>
          <a:ln w="952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B9E3D65A-9D23-C94A-9A9B-531D557C12AE}"/>
              </a:ext>
            </a:extLst>
          </p:cNvPr>
          <p:cNvSpPr/>
          <p:nvPr/>
        </p:nvSpPr>
        <p:spPr>
          <a:xfrm>
            <a:off x="5127226" y="2367764"/>
            <a:ext cx="1182293" cy="1012459"/>
          </a:xfrm>
          <a:prstGeom prst="rect">
            <a:avLst/>
          </a:prstGeom>
          <a:ln w="95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32FA2A2-1B55-AD4C-09EE-0F724EED404A}"/>
              </a:ext>
            </a:extLst>
          </p:cNvPr>
          <p:cNvSpPr txBox="1"/>
          <p:nvPr/>
        </p:nvSpPr>
        <p:spPr>
          <a:xfrm rot="20130391">
            <a:off x="6935690" y="3026902"/>
            <a:ext cx="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0B43AFE1-2FC1-C3F5-5749-F73CD695F2BA}"/>
                  </a:ext>
                </a:extLst>
              </p:cNvPr>
              <p:cNvSpPr txBox="1"/>
              <p:nvPr/>
            </p:nvSpPr>
            <p:spPr>
              <a:xfrm>
                <a:off x="5589473" y="3745632"/>
                <a:ext cx="14271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43AFE1-2FC1-C3F5-5749-F73CD695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73" y="3745632"/>
                <a:ext cx="1427169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4704046B-6BEA-ED94-5699-6BCC22E34CE1}"/>
              </a:ext>
            </a:extLst>
          </p:cNvPr>
          <p:cNvSpPr/>
          <p:nvPr/>
        </p:nvSpPr>
        <p:spPr>
          <a:xfrm>
            <a:off x="5051609" y="1563109"/>
            <a:ext cx="2488761" cy="20249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6480650B-0D33-3431-C095-151118581B12}"/>
              </a:ext>
            </a:extLst>
          </p:cNvPr>
          <p:cNvSpPr/>
          <p:nvPr/>
        </p:nvSpPr>
        <p:spPr>
          <a:xfrm>
            <a:off x="5127226" y="2367764"/>
            <a:ext cx="1182293" cy="1012459"/>
          </a:xfrm>
          <a:prstGeom prst="rect">
            <a:avLst/>
          </a:prstGeom>
          <a:ln w="95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6275" y="1023394"/>
            <a:ext cx="7499271" cy="34137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809514" y="640584"/>
            <a:ext cx="7316669" cy="39119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6275" y="4452938"/>
            <a:ext cx="13000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Depth-wise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10826144" y="4575671"/>
            <a:ext cx="1300039" cy="2769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Point-wise</a:t>
            </a:r>
            <a:endParaRPr lang="en-US" sz="2000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2502333" y="3249873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11391336" y="3312736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4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12E23E-4585-8FF4-ED32-14AFE999E533}"/>
              </a:ext>
            </a:extLst>
          </p:cNvPr>
          <p:cNvSpPr/>
          <p:nvPr/>
        </p:nvSpPr>
        <p:spPr>
          <a:xfrm>
            <a:off x="8727281" y="2103895"/>
            <a:ext cx="1419226" cy="1195388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701A1C5-1006-326F-AC48-660996A8B089}"/>
              </a:ext>
            </a:extLst>
          </p:cNvPr>
          <p:cNvSpPr/>
          <p:nvPr/>
        </p:nvSpPr>
        <p:spPr>
          <a:xfrm>
            <a:off x="8727281" y="2103895"/>
            <a:ext cx="1419226" cy="119538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7B23CF6-DCCC-D626-92A9-19FAEC837859}"/>
              </a:ext>
            </a:extLst>
          </p:cNvPr>
          <p:cNvSpPr/>
          <p:nvPr/>
        </p:nvSpPr>
        <p:spPr>
          <a:xfrm>
            <a:off x="8727281" y="2103895"/>
            <a:ext cx="1419226" cy="11953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68D153C-44BF-AB04-4FAB-5D32D91F0027}"/>
              </a:ext>
            </a:extLst>
          </p:cNvPr>
          <p:cNvSpPr/>
          <p:nvPr/>
        </p:nvSpPr>
        <p:spPr>
          <a:xfrm>
            <a:off x="7936707" y="2408695"/>
            <a:ext cx="1447800" cy="1251466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C2A718A-60D1-B006-8876-8B7F2C339323}"/>
              </a:ext>
            </a:extLst>
          </p:cNvPr>
          <p:cNvSpPr/>
          <p:nvPr/>
        </p:nvSpPr>
        <p:spPr>
          <a:xfrm>
            <a:off x="7936707" y="2408695"/>
            <a:ext cx="1447800" cy="125146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976FD08-4B69-6B84-A58F-7CC028FAB2C6}"/>
              </a:ext>
            </a:extLst>
          </p:cNvPr>
          <p:cNvSpPr/>
          <p:nvPr/>
        </p:nvSpPr>
        <p:spPr>
          <a:xfrm>
            <a:off x="7936707" y="2408695"/>
            <a:ext cx="1447800" cy="12514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3C6EEDC-C816-0A58-2F05-A635FBA0E26B}"/>
              </a:ext>
            </a:extLst>
          </p:cNvPr>
          <p:cNvSpPr/>
          <p:nvPr/>
        </p:nvSpPr>
        <p:spPr>
          <a:xfrm>
            <a:off x="7708107" y="2561095"/>
            <a:ext cx="14478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2A41C68-A07D-9EAA-E7E8-287956BC7F9E}"/>
              </a:ext>
            </a:extLst>
          </p:cNvPr>
          <p:cNvSpPr/>
          <p:nvPr/>
        </p:nvSpPr>
        <p:spPr>
          <a:xfrm>
            <a:off x="7708107" y="2561095"/>
            <a:ext cx="14478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0E50E4-C61A-6159-6DD8-BFDF889873B5}"/>
              </a:ext>
            </a:extLst>
          </p:cNvPr>
          <p:cNvSpPr/>
          <p:nvPr/>
        </p:nvSpPr>
        <p:spPr>
          <a:xfrm>
            <a:off x="7708107" y="2561095"/>
            <a:ext cx="14478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9F6DB09-683E-596C-9810-A0BFB900E58B}"/>
              </a:ext>
            </a:extLst>
          </p:cNvPr>
          <p:cNvSpPr/>
          <p:nvPr/>
        </p:nvSpPr>
        <p:spPr>
          <a:xfrm>
            <a:off x="6131718" y="2611992"/>
            <a:ext cx="581026" cy="6096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59F5501-C9BC-4B5E-E6F3-86FC1B8C72EC}"/>
              </a:ext>
            </a:extLst>
          </p:cNvPr>
          <p:cNvSpPr/>
          <p:nvPr/>
        </p:nvSpPr>
        <p:spPr>
          <a:xfrm>
            <a:off x="6131718" y="2611992"/>
            <a:ext cx="581026" cy="609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A88EA57-227C-9798-2A57-2BAAE9B012DA}"/>
              </a:ext>
            </a:extLst>
          </p:cNvPr>
          <p:cNvSpPr/>
          <p:nvPr/>
        </p:nvSpPr>
        <p:spPr>
          <a:xfrm>
            <a:off x="6131718" y="2611992"/>
            <a:ext cx="581026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1FC2431-EC5A-20E0-A66C-C2F59ABD1680}"/>
              </a:ext>
            </a:extLst>
          </p:cNvPr>
          <p:cNvSpPr/>
          <p:nvPr/>
        </p:nvSpPr>
        <p:spPr>
          <a:xfrm>
            <a:off x="5722144" y="2971799"/>
            <a:ext cx="571500" cy="6096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5AF48E3-4F49-AA5D-0EAF-DAD4CD67EE8D}"/>
              </a:ext>
            </a:extLst>
          </p:cNvPr>
          <p:cNvSpPr/>
          <p:nvPr/>
        </p:nvSpPr>
        <p:spPr>
          <a:xfrm>
            <a:off x="5722144" y="2971799"/>
            <a:ext cx="571500" cy="609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F57D54B-496B-DAC7-7379-C48E914A89B6}"/>
              </a:ext>
            </a:extLst>
          </p:cNvPr>
          <p:cNvSpPr/>
          <p:nvPr/>
        </p:nvSpPr>
        <p:spPr>
          <a:xfrm>
            <a:off x="5722144" y="2971799"/>
            <a:ext cx="57150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CDDC889-106C-6B05-DC93-456C17A18DDF}"/>
              </a:ext>
            </a:extLst>
          </p:cNvPr>
          <p:cNvSpPr/>
          <p:nvPr/>
        </p:nvSpPr>
        <p:spPr>
          <a:xfrm>
            <a:off x="5591176" y="3067480"/>
            <a:ext cx="514350" cy="6096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9FB095B-5BF2-C407-E252-47A7042DF616}"/>
              </a:ext>
            </a:extLst>
          </p:cNvPr>
          <p:cNvSpPr/>
          <p:nvPr/>
        </p:nvSpPr>
        <p:spPr>
          <a:xfrm>
            <a:off x="5591176" y="3067480"/>
            <a:ext cx="514350" cy="609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CBEA51C-43B2-1A9B-9711-C8A8BB8D316C}"/>
              </a:ext>
            </a:extLst>
          </p:cNvPr>
          <p:cNvSpPr/>
          <p:nvPr/>
        </p:nvSpPr>
        <p:spPr>
          <a:xfrm>
            <a:off x="5591176" y="3067480"/>
            <a:ext cx="514350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5299E8C-2FA2-6426-1763-F20AEF49BBED}"/>
              </a:ext>
            </a:extLst>
          </p:cNvPr>
          <p:cNvSpPr/>
          <p:nvPr/>
        </p:nvSpPr>
        <p:spPr>
          <a:xfrm>
            <a:off x="3264694" y="2057399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FF79ED3-3A83-7659-65A4-2FF453206595}"/>
              </a:ext>
            </a:extLst>
          </p:cNvPr>
          <p:cNvSpPr/>
          <p:nvPr/>
        </p:nvSpPr>
        <p:spPr>
          <a:xfrm>
            <a:off x="3264694" y="2057399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E8E2FF4-6076-0BB6-3328-E0D90D5AFDF6}"/>
              </a:ext>
            </a:extLst>
          </p:cNvPr>
          <p:cNvSpPr/>
          <p:nvPr/>
        </p:nvSpPr>
        <p:spPr>
          <a:xfrm>
            <a:off x="3264694" y="205739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6792CCA2-F0D9-DA8A-93BF-6F8C229C166B}"/>
              </a:ext>
            </a:extLst>
          </p:cNvPr>
          <p:cNvSpPr/>
          <p:nvPr/>
        </p:nvSpPr>
        <p:spPr>
          <a:xfrm>
            <a:off x="2474120" y="2362199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F9A4AAA-F402-626F-DC6B-D946E51E96DF}"/>
              </a:ext>
            </a:extLst>
          </p:cNvPr>
          <p:cNvSpPr/>
          <p:nvPr/>
        </p:nvSpPr>
        <p:spPr>
          <a:xfrm>
            <a:off x="2474120" y="2362199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3E6829C-8DA1-8256-CF20-9A74382DD991}"/>
              </a:ext>
            </a:extLst>
          </p:cNvPr>
          <p:cNvSpPr/>
          <p:nvPr/>
        </p:nvSpPr>
        <p:spPr>
          <a:xfrm>
            <a:off x="2474120" y="236219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4391E5D-190E-D26E-B256-01F9A49137BD}"/>
              </a:ext>
            </a:extLst>
          </p:cNvPr>
          <p:cNvSpPr/>
          <p:nvPr/>
        </p:nvSpPr>
        <p:spPr>
          <a:xfrm>
            <a:off x="2245520" y="2514599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50BDA38-7816-FF43-82C3-37673012D0E4}"/>
              </a:ext>
            </a:extLst>
          </p:cNvPr>
          <p:cNvSpPr/>
          <p:nvPr/>
        </p:nvSpPr>
        <p:spPr>
          <a:xfrm>
            <a:off x="2245520" y="2514599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9103B80-469B-A56C-C3B3-96B987C563D5}"/>
              </a:ext>
            </a:extLst>
          </p:cNvPr>
          <p:cNvSpPr/>
          <p:nvPr/>
        </p:nvSpPr>
        <p:spPr>
          <a:xfrm>
            <a:off x="2245520" y="251459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483ECC40-4700-6637-C0B5-E13EBE50A8E2}"/>
              </a:ext>
            </a:extLst>
          </p:cNvPr>
          <p:cNvSpPr/>
          <p:nvPr/>
        </p:nvSpPr>
        <p:spPr>
          <a:xfrm>
            <a:off x="2069307" y="2666999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4C0EB0D-B5C6-A382-F1B0-293BD39C27A3}"/>
              </a:ext>
            </a:extLst>
          </p:cNvPr>
          <p:cNvSpPr txBox="1"/>
          <p:nvPr/>
        </p:nvSpPr>
        <p:spPr>
          <a:xfrm rot="19697044">
            <a:off x="4243285" y="3422783"/>
            <a:ext cx="4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20A7A33-1605-9977-A3ED-9DF4D6BE768E}"/>
              </a:ext>
            </a:extLst>
          </p:cNvPr>
          <p:cNvSpPr/>
          <p:nvPr/>
        </p:nvSpPr>
        <p:spPr>
          <a:xfrm>
            <a:off x="7531896" y="2713495"/>
            <a:ext cx="1471613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7FB72E3-6AF3-3846-F772-8411A44EA3B8}"/>
              </a:ext>
            </a:extLst>
          </p:cNvPr>
          <p:cNvSpPr txBox="1"/>
          <p:nvPr/>
        </p:nvSpPr>
        <p:spPr>
          <a:xfrm rot="20130391">
            <a:off x="9487776" y="341096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E2D756B-7820-AE54-B738-9F1170758A4A}"/>
              </a:ext>
            </a:extLst>
          </p:cNvPr>
          <p:cNvSpPr txBox="1"/>
          <p:nvPr/>
        </p:nvSpPr>
        <p:spPr>
          <a:xfrm rot="19489042">
            <a:off x="6345737" y="3244080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BBE15CD-55A5-C569-F746-4E2EB2E79C89}"/>
              </a:ext>
            </a:extLst>
          </p:cNvPr>
          <p:cNvSpPr/>
          <p:nvPr/>
        </p:nvSpPr>
        <p:spPr>
          <a:xfrm>
            <a:off x="5403057" y="3188255"/>
            <a:ext cx="581026" cy="6096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2E6C4F85-C231-5926-3271-CD02F0D6DBEF}"/>
                  </a:ext>
                </a:extLst>
              </p:cNvPr>
              <p:cNvSpPr txBox="1"/>
              <p:nvPr/>
            </p:nvSpPr>
            <p:spPr>
              <a:xfrm>
                <a:off x="1981200" y="4337739"/>
                <a:ext cx="2093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6C4F85-C231-5926-3271-CD02F0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337739"/>
                <a:ext cx="2093120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14DDD3FA-205E-CE49-6933-0B2C110467FE}"/>
                  </a:ext>
                </a:extLst>
              </p:cNvPr>
              <p:cNvSpPr txBox="1"/>
              <p:nvPr/>
            </p:nvSpPr>
            <p:spPr>
              <a:xfrm>
                <a:off x="7989096" y="4340424"/>
                <a:ext cx="1776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4DDD3FA-205E-CE49-6933-0B2C1104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096" y="4340424"/>
                <a:ext cx="1776413" cy="307777"/>
              </a:xfrm>
              <a:prstGeom prst="rect">
                <a:avLst/>
              </a:prstGeom>
              <a:blipFill rotWithShape="1">
                <a:blip r:embed="rId3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DB56462-701C-B64C-A7DC-FB173840BD60}"/>
                  </a:ext>
                </a:extLst>
              </p:cNvPr>
              <p:cNvSpPr txBox="1"/>
              <p:nvPr/>
            </p:nvSpPr>
            <p:spPr>
              <a:xfrm>
                <a:off x="5105401" y="3914778"/>
                <a:ext cx="17764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DB56462-701C-B64C-A7DC-FB173840B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1" y="3914778"/>
                <a:ext cx="1776413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27F9B35-96E0-12CB-9356-9D813F96CF2D}"/>
              </a:ext>
            </a:extLst>
          </p:cNvPr>
          <p:cNvSpPr/>
          <p:nvPr/>
        </p:nvSpPr>
        <p:spPr>
          <a:xfrm>
            <a:off x="7086600" y="1915540"/>
            <a:ext cx="3429000" cy="24383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664C4E2B-0F26-B3B3-B315-E1EF8D71B566}"/>
              </a:ext>
            </a:extLst>
          </p:cNvPr>
          <p:cNvSpPr/>
          <p:nvPr/>
        </p:nvSpPr>
        <p:spPr>
          <a:xfrm>
            <a:off x="1840707" y="1905001"/>
            <a:ext cx="3212306" cy="24383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FA68D35-1C02-2B9E-F66A-33D8F426D66D}"/>
              </a:ext>
            </a:extLst>
          </p:cNvPr>
          <p:cNvSpPr/>
          <p:nvPr/>
        </p:nvSpPr>
        <p:spPr>
          <a:xfrm>
            <a:off x="5217322" y="2573891"/>
            <a:ext cx="1652587" cy="13123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EC887B2-A18E-7002-44CD-E13E5C250471}"/>
              </a:ext>
            </a:extLst>
          </p:cNvPr>
          <p:cNvSpPr txBox="1"/>
          <p:nvPr/>
        </p:nvSpPr>
        <p:spPr>
          <a:xfrm>
            <a:off x="5217322" y="2266114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Filters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301CD36-456D-4C35-D224-E136689D6EC3}"/>
              </a:ext>
            </a:extLst>
          </p:cNvPr>
          <p:cNvSpPr txBox="1"/>
          <p:nvPr/>
        </p:nvSpPr>
        <p:spPr>
          <a:xfrm>
            <a:off x="7660481" y="1537810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OFMs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214E967-204A-57F0-002F-2C88CB7911B7}"/>
              </a:ext>
            </a:extLst>
          </p:cNvPr>
          <p:cNvSpPr txBox="1"/>
          <p:nvPr/>
        </p:nvSpPr>
        <p:spPr>
          <a:xfrm>
            <a:off x="2113165" y="1537810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 IFMs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04A2340-F50E-4697-B156-E3445058AA05}"/>
              </a:ext>
            </a:extLst>
          </p:cNvPr>
          <p:cNvSpPr txBox="1"/>
          <p:nvPr/>
        </p:nvSpPr>
        <p:spPr>
          <a:xfrm>
            <a:off x="415609" y="356084"/>
            <a:ext cx="507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1"/>
                </a:solidFill>
              </a:rPr>
              <a:t>Depthwise</a:t>
            </a:r>
            <a:r>
              <a:rPr lang="en-US" sz="2800" b="1" dirty="0">
                <a:solidFill>
                  <a:schemeClr val="accent1"/>
                </a:solidFill>
              </a:rPr>
              <a:t> Convolution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560A30B9-8E6F-3A74-AD62-DD177EE46427}"/>
              </a:ext>
            </a:extLst>
          </p:cNvPr>
          <p:cNvSpPr/>
          <p:nvPr/>
        </p:nvSpPr>
        <p:spPr>
          <a:xfrm>
            <a:off x="2069307" y="2666999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87D886F6-1C59-9E7F-4D18-353BCACA4C40}"/>
              </a:ext>
            </a:extLst>
          </p:cNvPr>
          <p:cNvSpPr/>
          <p:nvPr/>
        </p:nvSpPr>
        <p:spPr>
          <a:xfrm>
            <a:off x="7531896" y="2713495"/>
            <a:ext cx="1471613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1BBC365B-496F-3151-B216-7FFB867CA698}"/>
              </a:ext>
            </a:extLst>
          </p:cNvPr>
          <p:cNvSpPr/>
          <p:nvPr/>
        </p:nvSpPr>
        <p:spPr>
          <a:xfrm>
            <a:off x="5403057" y="3188255"/>
            <a:ext cx="581026" cy="609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62BEF09-B78D-4834-9AD0-2DB541805125}"/>
              </a:ext>
            </a:extLst>
          </p:cNvPr>
          <p:cNvSpPr/>
          <p:nvPr/>
        </p:nvSpPr>
        <p:spPr>
          <a:xfrm>
            <a:off x="2069307" y="266699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9FF6D1AD-7D01-72A1-E973-24041375987F}"/>
              </a:ext>
            </a:extLst>
          </p:cNvPr>
          <p:cNvSpPr/>
          <p:nvPr/>
        </p:nvSpPr>
        <p:spPr>
          <a:xfrm>
            <a:off x="7531896" y="2713495"/>
            <a:ext cx="1471613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AC2D5606-AC73-2074-3C91-8A941743C15C}"/>
              </a:ext>
            </a:extLst>
          </p:cNvPr>
          <p:cNvSpPr/>
          <p:nvPr/>
        </p:nvSpPr>
        <p:spPr>
          <a:xfrm>
            <a:off x="5403057" y="3188255"/>
            <a:ext cx="581026" cy="609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88B4BCF-71D8-E658-ACB1-3B00B2D36477}"/>
              </a:ext>
            </a:extLst>
          </p:cNvPr>
          <p:cNvSpPr txBox="1"/>
          <p:nvPr/>
        </p:nvSpPr>
        <p:spPr>
          <a:xfrm rot="19697044">
            <a:off x="4243286" y="3422783"/>
            <a:ext cx="4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66B18CC-2585-6FCE-2CD1-D0BBC3478ADC}"/>
              </a:ext>
            </a:extLst>
          </p:cNvPr>
          <p:cNvSpPr txBox="1"/>
          <p:nvPr/>
        </p:nvSpPr>
        <p:spPr>
          <a:xfrm rot="19489042">
            <a:off x="6345737" y="3244080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8308F04-B4FA-AECC-5389-3B92C8C72AFD}"/>
              </a:ext>
            </a:extLst>
          </p:cNvPr>
          <p:cNvSpPr txBox="1"/>
          <p:nvPr/>
        </p:nvSpPr>
        <p:spPr>
          <a:xfrm rot="20130391">
            <a:off x="9487777" y="34108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4427708" y="3581391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7F15EAB-49BA-DE40-2B06-988C07E030D1}"/>
              </a:ext>
            </a:extLst>
          </p:cNvPr>
          <p:cNvSpPr txBox="1"/>
          <p:nvPr/>
        </p:nvSpPr>
        <p:spPr>
          <a:xfrm>
            <a:off x="6531590" y="3422783"/>
            <a:ext cx="403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A8D755F-75D4-B6F6-666A-EF9E2E092407}"/>
              </a:ext>
            </a:extLst>
          </p:cNvPr>
          <p:cNvSpPr txBox="1"/>
          <p:nvPr/>
        </p:nvSpPr>
        <p:spPr>
          <a:xfrm>
            <a:off x="9661982" y="3612197"/>
            <a:ext cx="531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12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8" grpId="1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6" grpId="1" animBg="1"/>
      <p:bldP spid="27" grpId="0" animBg="1"/>
      <p:bldP spid="28" grpId="0" animBg="1"/>
      <p:bldP spid="29" grpId="0" animBg="1"/>
      <p:bldP spid="29" grpId="1" animBg="1"/>
      <p:bldP spid="30" grpId="0" animBg="1"/>
      <p:bldP spid="32" grpId="0" animBg="1"/>
      <p:bldP spid="3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2" grpId="1"/>
      <p:bldP spid="53" grpId="0"/>
      <p:bldP spid="53" grpId="1"/>
      <p:bldP spid="54" grpId="0"/>
      <p:bldP spid="5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72B10D2-EDA4-CFE9-A2BD-33E108196CA0}"/>
              </a:ext>
            </a:extLst>
          </p:cNvPr>
          <p:cNvSpPr/>
          <p:nvPr/>
        </p:nvSpPr>
        <p:spPr>
          <a:xfrm>
            <a:off x="3107530" y="2061402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9688D38-8C80-AA42-5020-61303808B0AD}"/>
              </a:ext>
            </a:extLst>
          </p:cNvPr>
          <p:cNvSpPr/>
          <p:nvPr/>
        </p:nvSpPr>
        <p:spPr>
          <a:xfrm>
            <a:off x="3107530" y="2065141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10B7662-7C87-8E14-0F61-C879559F9610}"/>
              </a:ext>
            </a:extLst>
          </p:cNvPr>
          <p:cNvSpPr/>
          <p:nvPr/>
        </p:nvSpPr>
        <p:spPr>
          <a:xfrm>
            <a:off x="3107530" y="2061402"/>
            <a:ext cx="1600200" cy="1219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5180443-D8F9-E7E0-3153-9416FB7520D1}"/>
              </a:ext>
            </a:extLst>
          </p:cNvPr>
          <p:cNvSpPr/>
          <p:nvPr/>
        </p:nvSpPr>
        <p:spPr>
          <a:xfrm>
            <a:off x="2316956" y="2366202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C56EECA-8723-D9AE-68B1-D8E0EE86B662}"/>
              </a:ext>
            </a:extLst>
          </p:cNvPr>
          <p:cNvSpPr/>
          <p:nvPr/>
        </p:nvSpPr>
        <p:spPr>
          <a:xfrm>
            <a:off x="2316956" y="2369941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CECCDD1-31A5-3713-A7D0-2A2D6127081B}"/>
              </a:ext>
            </a:extLst>
          </p:cNvPr>
          <p:cNvSpPr/>
          <p:nvPr/>
        </p:nvSpPr>
        <p:spPr>
          <a:xfrm>
            <a:off x="2316956" y="2369941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0D692F3-B329-1073-0C71-AA3B47C82F14}"/>
              </a:ext>
            </a:extLst>
          </p:cNvPr>
          <p:cNvSpPr/>
          <p:nvPr/>
        </p:nvSpPr>
        <p:spPr>
          <a:xfrm>
            <a:off x="2088356" y="2518602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6A0B58E-FA41-7E5B-D9CB-70C446B235A4}"/>
              </a:ext>
            </a:extLst>
          </p:cNvPr>
          <p:cNvSpPr/>
          <p:nvPr/>
        </p:nvSpPr>
        <p:spPr>
          <a:xfrm>
            <a:off x="2088356" y="2522341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47C2B45-F0B9-1E0F-EE0A-4C42ECA5BB3B}"/>
              </a:ext>
            </a:extLst>
          </p:cNvPr>
          <p:cNvSpPr/>
          <p:nvPr/>
        </p:nvSpPr>
        <p:spPr>
          <a:xfrm>
            <a:off x="2088356" y="2522341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05EFC62-0B72-9FF4-4824-7C806D27566C}"/>
              </a:ext>
            </a:extLst>
          </p:cNvPr>
          <p:cNvSpPr/>
          <p:nvPr/>
        </p:nvSpPr>
        <p:spPr>
          <a:xfrm>
            <a:off x="1912143" y="2671002"/>
            <a:ext cx="1600200" cy="12192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CCA549B-DC7B-096D-2797-7287ADB01E69}"/>
              </a:ext>
            </a:extLst>
          </p:cNvPr>
          <p:cNvSpPr/>
          <p:nvPr/>
        </p:nvSpPr>
        <p:spPr>
          <a:xfrm>
            <a:off x="6172200" y="1524000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0846F45-E82D-617B-E28C-BD65D2D3E55C}"/>
              </a:ext>
            </a:extLst>
          </p:cNvPr>
          <p:cNvSpPr/>
          <p:nvPr/>
        </p:nvSpPr>
        <p:spPr>
          <a:xfrm>
            <a:off x="5882640" y="1760341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EB399E2-52F6-F0F2-37DE-0A354198C929}"/>
              </a:ext>
            </a:extLst>
          </p:cNvPr>
          <p:cNvSpPr/>
          <p:nvPr/>
        </p:nvSpPr>
        <p:spPr>
          <a:xfrm>
            <a:off x="5638800" y="1912741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B5A45C5-D213-28D2-6531-20860845469A}"/>
              </a:ext>
            </a:extLst>
          </p:cNvPr>
          <p:cNvSpPr/>
          <p:nvPr/>
        </p:nvSpPr>
        <p:spPr>
          <a:xfrm>
            <a:off x="5391150" y="2065141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B4A1727-BAC7-CE0E-1912-D86C9A50C1C6}"/>
              </a:ext>
            </a:extLst>
          </p:cNvPr>
          <p:cNvSpPr/>
          <p:nvPr/>
        </p:nvSpPr>
        <p:spPr>
          <a:xfrm>
            <a:off x="6187440" y="3423645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47A0AE1-9460-B95B-A116-0B3AAB2C81EC}"/>
              </a:ext>
            </a:extLst>
          </p:cNvPr>
          <p:cNvSpPr/>
          <p:nvPr/>
        </p:nvSpPr>
        <p:spPr>
          <a:xfrm>
            <a:off x="5876925" y="3688128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166320C-9EF1-ECFE-9C84-2DAC6F2225AF}"/>
              </a:ext>
            </a:extLst>
          </p:cNvPr>
          <p:cNvSpPr/>
          <p:nvPr/>
        </p:nvSpPr>
        <p:spPr>
          <a:xfrm>
            <a:off x="5638800" y="3840528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A4CFAC6-F0DD-82F5-DFC2-16EAA98D49E3}"/>
              </a:ext>
            </a:extLst>
          </p:cNvPr>
          <p:cNvSpPr/>
          <p:nvPr/>
        </p:nvSpPr>
        <p:spPr>
          <a:xfrm>
            <a:off x="5357812" y="3992928"/>
            <a:ext cx="365760" cy="36576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674F093-4CB8-E183-8D7A-53CD6842C109}"/>
              </a:ext>
            </a:extLst>
          </p:cNvPr>
          <p:cNvSpPr/>
          <p:nvPr/>
        </p:nvSpPr>
        <p:spPr>
          <a:xfrm>
            <a:off x="6187440" y="3423645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26C963C-7F0B-E385-50B1-C4FD7D8AEC37}"/>
              </a:ext>
            </a:extLst>
          </p:cNvPr>
          <p:cNvSpPr/>
          <p:nvPr/>
        </p:nvSpPr>
        <p:spPr>
          <a:xfrm>
            <a:off x="6187440" y="3423645"/>
            <a:ext cx="365760" cy="36576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5035756-9141-58CD-0C82-B2F167700F91}"/>
              </a:ext>
            </a:extLst>
          </p:cNvPr>
          <p:cNvSpPr/>
          <p:nvPr/>
        </p:nvSpPr>
        <p:spPr>
          <a:xfrm>
            <a:off x="5876925" y="3688128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728B51C-EDDF-ED64-A867-10F3478D6FB5}"/>
              </a:ext>
            </a:extLst>
          </p:cNvPr>
          <p:cNvSpPr/>
          <p:nvPr/>
        </p:nvSpPr>
        <p:spPr>
          <a:xfrm>
            <a:off x="5876925" y="3688128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BBDC8AD-93E4-70C6-DAD3-62A111A18D57}"/>
              </a:ext>
            </a:extLst>
          </p:cNvPr>
          <p:cNvSpPr/>
          <p:nvPr/>
        </p:nvSpPr>
        <p:spPr>
          <a:xfrm>
            <a:off x="5638800" y="3840528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21840F1-185F-EDFE-61A9-001F07DDF531}"/>
              </a:ext>
            </a:extLst>
          </p:cNvPr>
          <p:cNvSpPr/>
          <p:nvPr/>
        </p:nvSpPr>
        <p:spPr>
          <a:xfrm>
            <a:off x="5638800" y="3840528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A8949AD-3990-6F59-2F14-95DB97FB744B}"/>
              </a:ext>
            </a:extLst>
          </p:cNvPr>
          <p:cNvSpPr/>
          <p:nvPr/>
        </p:nvSpPr>
        <p:spPr>
          <a:xfrm>
            <a:off x="6172200" y="1524000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E04DC1B-0F21-E2CC-EA3B-F21E97345912}"/>
              </a:ext>
            </a:extLst>
          </p:cNvPr>
          <p:cNvSpPr/>
          <p:nvPr/>
        </p:nvSpPr>
        <p:spPr>
          <a:xfrm>
            <a:off x="6172200" y="1523587"/>
            <a:ext cx="365760" cy="36576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40460771-06D3-D928-B9A6-5D148FC7A314}"/>
              </a:ext>
            </a:extLst>
          </p:cNvPr>
          <p:cNvSpPr/>
          <p:nvPr/>
        </p:nvSpPr>
        <p:spPr>
          <a:xfrm>
            <a:off x="5882640" y="1760341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87470D46-C659-0AC4-6C0F-CFB3B639C52B}"/>
              </a:ext>
            </a:extLst>
          </p:cNvPr>
          <p:cNvSpPr/>
          <p:nvPr/>
        </p:nvSpPr>
        <p:spPr>
          <a:xfrm>
            <a:off x="5882640" y="1760341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AA06E73A-A12B-942F-57F1-6100A6870E3A}"/>
              </a:ext>
            </a:extLst>
          </p:cNvPr>
          <p:cNvSpPr/>
          <p:nvPr/>
        </p:nvSpPr>
        <p:spPr>
          <a:xfrm>
            <a:off x="5638800" y="1912741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B12AFED-0A22-05AD-0604-FE793DE34AC7}"/>
              </a:ext>
            </a:extLst>
          </p:cNvPr>
          <p:cNvSpPr/>
          <p:nvPr/>
        </p:nvSpPr>
        <p:spPr>
          <a:xfrm>
            <a:off x="5638800" y="1912741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4E9BDF63-F203-9E62-0742-557CC786457F}"/>
              </a:ext>
            </a:extLst>
          </p:cNvPr>
          <p:cNvSpPr/>
          <p:nvPr/>
        </p:nvSpPr>
        <p:spPr>
          <a:xfrm>
            <a:off x="5391150" y="2065141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F2860DA-BF1F-D1BA-3F19-56C3AA4DBD3F}"/>
              </a:ext>
            </a:extLst>
          </p:cNvPr>
          <p:cNvSpPr txBox="1"/>
          <p:nvPr/>
        </p:nvSpPr>
        <p:spPr>
          <a:xfrm>
            <a:off x="5143501" y="2508268"/>
            <a:ext cx="17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(1x1) x M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2BF1B92-467B-5DA9-55A6-C6200954B8AF}"/>
              </a:ext>
            </a:extLst>
          </p:cNvPr>
          <p:cNvSpPr/>
          <p:nvPr/>
        </p:nvSpPr>
        <p:spPr>
          <a:xfrm>
            <a:off x="5110163" y="1450779"/>
            <a:ext cx="1776413" cy="3567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4F13FCB-A14C-491B-7CAF-2C41B2A80774}"/>
              </a:ext>
            </a:extLst>
          </p:cNvPr>
          <p:cNvSpPr txBox="1"/>
          <p:nvPr/>
        </p:nvSpPr>
        <p:spPr>
          <a:xfrm>
            <a:off x="5205415" y="1143000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Filters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80354BA-0809-9D01-3A0B-0323584B8F80}"/>
              </a:ext>
            </a:extLst>
          </p:cNvPr>
          <p:cNvSpPr txBox="1"/>
          <p:nvPr/>
        </p:nvSpPr>
        <p:spPr>
          <a:xfrm rot="19483150">
            <a:off x="6208030" y="3780746"/>
            <a:ext cx="43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26BB3D4-3DF4-F6A4-387F-82DBBD45B578}"/>
              </a:ext>
            </a:extLst>
          </p:cNvPr>
          <p:cNvSpPr/>
          <p:nvPr/>
        </p:nvSpPr>
        <p:spPr>
          <a:xfrm>
            <a:off x="5357812" y="3992928"/>
            <a:ext cx="365760" cy="36576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E2C99-5C65-DEB9-7A7F-142A9DD69A73}"/>
              </a:ext>
            </a:extLst>
          </p:cNvPr>
          <p:cNvSpPr txBox="1"/>
          <p:nvPr/>
        </p:nvSpPr>
        <p:spPr>
          <a:xfrm>
            <a:off x="5110163" y="4710495"/>
            <a:ext cx="177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1400" dirty="0"/>
              <a:t> </a:t>
            </a:r>
            <a:r>
              <a:rPr lang="en-US" sz="1400" dirty="0"/>
              <a:t>          (1x 1) x M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3F8BF4A-2F0C-7F69-8B17-514DB1944957}"/>
              </a:ext>
            </a:extLst>
          </p:cNvPr>
          <p:cNvSpPr txBox="1"/>
          <p:nvPr/>
        </p:nvSpPr>
        <p:spPr>
          <a:xfrm rot="16200000">
            <a:off x="5618473" y="2850440"/>
            <a:ext cx="54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2B407FC-2362-ABA3-591E-EFB408E83FB9}"/>
              </a:ext>
            </a:extLst>
          </p:cNvPr>
          <p:cNvSpPr/>
          <p:nvPr/>
        </p:nvSpPr>
        <p:spPr>
          <a:xfrm>
            <a:off x="1912143" y="2674741"/>
            <a:ext cx="1600200" cy="1219200"/>
          </a:xfrm>
          <a:prstGeom prst="rect">
            <a:avLst/>
          </a:prstGeom>
          <a:solidFill>
            <a:schemeClr val="accent1">
              <a:alpha val="52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5D51CFE-A264-26B7-F3F2-5D307405CA1B}"/>
              </a:ext>
            </a:extLst>
          </p:cNvPr>
          <p:cNvSpPr txBox="1"/>
          <p:nvPr/>
        </p:nvSpPr>
        <p:spPr>
          <a:xfrm rot="20491393">
            <a:off x="4069556" y="3372209"/>
            <a:ext cx="6381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C17336A1-BE27-C297-F1EE-2199AD843023}"/>
                  </a:ext>
                </a:extLst>
              </p:cNvPr>
              <p:cNvSpPr txBox="1"/>
              <p:nvPr/>
            </p:nvSpPr>
            <p:spPr>
              <a:xfrm>
                <a:off x="1912144" y="4348166"/>
                <a:ext cx="2005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     </a:t>
                </a:r>
                <a:r>
                  <a:rPr lang="ar-EG" sz="1400" dirty="0"/>
                  <a:t> </a:t>
                </a:r>
                <a:r>
                  <a:rPr lang="en-US" sz="1400" dirty="0"/>
                  <a:t>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M</a:t>
                </a:r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7336A1-BE27-C297-F1EE-2199AD843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144" y="4348166"/>
                <a:ext cx="2005012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D04C52E2-39F0-BE13-BF82-EFA450C65FE4}"/>
              </a:ext>
            </a:extLst>
          </p:cNvPr>
          <p:cNvSpPr/>
          <p:nvPr/>
        </p:nvSpPr>
        <p:spPr>
          <a:xfrm>
            <a:off x="1683543" y="1912743"/>
            <a:ext cx="3212306" cy="24383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4D46C16-B7F5-D58E-7610-87B70D5D2C55}"/>
              </a:ext>
            </a:extLst>
          </p:cNvPr>
          <p:cNvSpPr txBox="1"/>
          <p:nvPr/>
        </p:nvSpPr>
        <p:spPr>
          <a:xfrm>
            <a:off x="2000251" y="1545552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IFMs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439C38C3-9354-854E-3A98-4CE19F930976}"/>
              </a:ext>
            </a:extLst>
          </p:cNvPr>
          <p:cNvSpPr/>
          <p:nvPr/>
        </p:nvSpPr>
        <p:spPr>
          <a:xfrm>
            <a:off x="8727281" y="2108859"/>
            <a:ext cx="1600200" cy="12192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A2E66D47-C149-4712-FB8A-6F6FCB803C87}"/>
              </a:ext>
            </a:extLst>
          </p:cNvPr>
          <p:cNvSpPr/>
          <p:nvPr/>
        </p:nvSpPr>
        <p:spPr>
          <a:xfrm>
            <a:off x="7936707" y="2413659"/>
            <a:ext cx="1600200" cy="12192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001917AA-0856-E853-038C-5024EA7F7420}"/>
              </a:ext>
            </a:extLst>
          </p:cNvPr>
          <p:cNvSpPr/>
          <p:nvPr/>
        </p:nvSpPr>
        <p:spPr>
          <a:xfrm>
            <a:off x="7708107" y="2566059"/>
            <a:ext cx="1600200" cy="12192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3F32CD89-6635-C90F-222A-E30BB40F043F}"/>
              </a:ext>
            </a:extLst>
          </p:cNvPr>
          <p:cNvSpPr/>
          <p:nvPr/>
        </p:nvSpPr>
        <p:spPr>
          <a:xfrm>
            <a:off x="7531894" y="2718459"/>
            <a:ext cx="1600200" cy="1219200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E3BFBB7-4B28-ABF2-192A-52570A1011E7}"/>
              </a:ext>
            </a:extLst>
          </p:cNvPr>
          <p:cNvSpPr txBox="1"/>
          <p:nvPr/>
        </p:nvSpPr>
        <p:spPr>
          <a:xfrm rot="20491393">
            <a:off x="9689307" y="3415927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D5DB2F60-F60D-30FE-6E61-D7A9C97553C1}"/>
                  </a:ext>
                </a:extLst>
              </p:cNvPr>
              <p:cNvSpPr txBox="1"/>
              <p:nvPr/>
            </p:nvSpPr>
            <p:spPr>
              <a:xfrm>
                <a:off x="7783515" y="4405713"/>
                <a:ext cx="2115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EG" sz="1400" dirty="0"/>
                  <a:t> </a:t>
                </a:r>
                <a:r>
                  <a:rPr lang="en-US" sz="1400" dirty="0"/>
                  <a:t>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140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x N</a:t>
                </a:r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5DB2F60-F60D-30FE-6E61-D7A9C9755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15" y="4405713"/>
                <a:ext cx="2115087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153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BBB45529-0E91-8F39-6B89-E5EACD390AAA}"/>
              </a:ext>
            </a:extLst>
          </p:cNvPr>
          <p:cNvSpPr/>
          <p:nvPr/>
        </p:nvSpPr>
        <p:spPr>
          <a:xfrm>
            <a:off x="7303294" y="1956461"/>
            <a:ext cx="3212306" cy="24383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A48A0E7-6096-2B4C-3A6D-2B34FE7E712F}"/>
              </a:ext>
            </a:extLst>
          </p:cNvPr>
          <p:cNvSpPr txBox="1"/>
          <p:nvPr/>
        </p:nvSpPr>
        <p:spPr>
          <a:xfrm>
            <a:off x="7620002" y="1589270"/>
            <a:ext cx="177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OFMs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9BDEA07-6EB1-7DCA-BBB7-1415CCB693F1}"/>
              </a:ext>
            </a:extLst>
          </p:cNvPr>
          <p:cNvSpPr txBox="1"/>
          <p:nvPr/>
        </p:nvSpPr>
        <p:spPr>
          <a:xfrm>
            <a:off x="411162" y="434044"/>
            <a:ext cx="476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Point wise Convolution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8A428F2-C30F-65A2-063F-FFE4EE2BDB48}"/>
              </a:ext>
            </a:extLst>
          </p:cNvPr>
          <p:cNvSpPr txBox="1"/>
          <p:nvPr/>
        </p:nvSpPr>
        <p:spPr>
          <a:xfrm>
            <a:off x="6059805" y="2821999"/>
            <a:ext cx="2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13E5260-0235-D5B6-93B0-381076F0878F}"/>
              </a:ext>
            </a:extLst>
          </p:cNvPr>
          <p:cNvSpPr txBox="1"/>
          <p:nvPr/>
        </p:nvSpPr>
        <p:spPr>
          <a:xfrm rot="19483150">
            <a:off x="6208030" y="1921300"/>
            <a:ext cx="43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D1FED4A-A450-AEFB-763E-0697D5F98A4A}"/>
              </a:ext>
            </a:extLst>
          </p:cNvPr>
          <p:cNvSpPr/>
          <p:nvPr/>
        </p:nvSpPr>
        <p:spPr>
          <a:xfrm>
            <a:off x="1912143" y="2674741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3B5FFD3F-6A60-3B08-8F68-8CE0F7A94613}"/>
              </a:ext>
            </a:extLst>
          </p:cNvPr>
          <p:cNvSpPr/>
          <p:nvPr/>
        </p:nvSpPr>
        <p:spPr>
          <a:xfrm>
            <a:off x="5391150" y="2065141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A3C2EAAB-DDD9-0F85-F475-B6B48C7452F9}"/>
              </a:ext>
            </a:extLst>
          </p:cNvPr>
          <p:cNvSpPr/>
          <p:nvPr/>
        </p:nvSpPr>
        <p:spPr>
          <a:xfrm>
            <a:off x="5357812" y="3992928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20C68FD1-E300-DD93-B4EF-269448E14D6C}"/>
              </a:ext>
            </a:extLst>
          </p:cNvPr>
          <p:cNvSpPr/>
          <p:nvPr/>
        </p:nvSpPr>
        <p:spPr>
          <a:xfrm>
            <a:off x="8727281" y="210885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91EC1716-0071-9B47-6ED4-9E6B6F170938}"/>
              </a:ext>
            </a:extLst>
          </p:cNvPr>
          <p:cNvSpPr/>
          <p:nvPr/>
        </p:nvSpPr>
        <p:spPr>
          <a:xfrm>
            <a:off x="7936707" y="241365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1C0E78D2-C15C-6B7F-29A3-EC2384BFA290}"/>
              </a:ext>
            </a:extLst>
          </p:cNvPr>
          <p:cNvSpPr/>
          <p:nvPr/>
        </p:nvSpPr>
        <p:spPr>
          <a:xfrm>
            <a:off x="7708107" y="256605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576C4DDE-3916-D2D6-C036-C0CCEEDA33B3}"/>
              </a:ext>
            </a:extLst>
          </p:cNvPr>
          <p:cNvSpPr/>
          <p:nvPr/>
        </p:nvSpPr>
        <p:spPr>
          <a:xfrm>
            <a:off x="7531894" y="2718459"/>
            <a:ext cx="1600200" cy="1219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1721FFAC-2AF2-7B01-A7E3-E28B97D35E8C}"/>
              </a:ext>
            </a:extLst>
          </p:cNvPr>
          <p:cNvSpPr txBox="1"/>
          <p:nvPr/>
        </p:nvSpPr>
        <p:spPr>
          <a:xfrm rot="19483150">
            <a:off x="6208032" y="1921417"/>
            <a:ext cx="43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7CFED651-9A26-B0EC-ED7F-3E18306297AC}"/>
              </a:ext>
            </a:extLst>
          </p:cNvPr>
          <p:cNvSpPr txBox="1"/>
          <p:nvPr/>
        </p:nvSpPr>
        <p:spPr>
          <a:xfrm rot="19483150">
            <a:off x="6208029" y="3780745"/>
            <a:ext cx="43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DB06D22-AA6F-8D03-AC14-332EB7FBA4A3}"/>
              </a:ext>
            </a:extLst>
          </p:cNvPr>
          <p:cNvSpPr txBox="1"/>
          <p:nvPr/>
        </p:nvSpPr>
        <p:spPr>
          <a:xfrm rot="20491393">
            <a:off x="4069553" y="3372209"/>
            <a:ext cx="6381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F23F7800-E9BB-A9B5-92E6-52FDCDCC46D9}"/>
              </a:ext>
            </a:extLst>
          </p:cNvPr>
          <p:cNvSpPr txBox="1"/>
          <p:nvPr/>
        </p:nvSpPr>
        <p:spPr>
          <a:xfrm rot="20491393">
            <a:off x="9689308" y="3415928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D2E0FD8D-FE1F-BFFE-FA32-A554641A2D8F}"/>
              </a:ext>
            </a:extLst>
          </p:cNvPr>
          <p:cNvSpPr/>
          <p:nvPr/>
        </p:nvSpPr>
        <p:spPr>
          <a:xfrm>
            <a:off x="8727281" y="2105121"/>
            <a:ext cx="1600200" cy="1219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6F924720-594A-E2A2-539A-AF7688421A3D}"/>
              </a:ext>
            </a:extLst>
          </p:cNvPr>
          <p:cNvSpPr/>
          <p:nvPr/>
        </p:nvSpPr>
        <p:spPr>
          <a:xfrm>
            <a:off x="7936707" y="2409921"/>
            <a:ext cx="1600200" cy="1219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F885ADF8-602E-9D92-DF9A-92F1E7FB42A1}"/>
              </a:ext>
            </a:extLst>
          </p:cNvPr>
          <p:cNvSpPr/>
          <p:nvPr/>
        </p:nvSpPr>
        <p:spPr>
          <a:xfrm>
            <a:off x="7708107" y="2562321"/>
            <a:ext cx="1600200" cy="1219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D0E8FD52-AADC-92CB-DE65-EE262BAB7BDA}"/>
              </a:ext>
            </a:extLst>
          </p:cNvPr>
          <p:cNvSpPr/>
          <p:nvPr/>
        </p:nvSpPr>
        <p:spPr>
          <a:xfrm>
            <a:off x="7531894" y="2714721"/>
            <a:ext cx="1600200" cy="1219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94B7D9D3-736D-5BD3-F7F3-EF203940A02F}"/>
              </a:ext>
            </a:extLst>
          </p:cNvPr>
          <p:cNvSpPr txBox="1"/>
          <p:nvPr/>
        </p:nvSpPr>
        <p:spPr>
          <a:xfrm rot="20491393">
            <a:off x="9689307" y="3414058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4243776" y="3594091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6344920" y="2126227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6370320" y="3963414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DB0D4910-F0EF-4D35-50BC-3FEBFBE58A9A}"/>
              </a:ext>
            </a:extLst>
          </p:cNvPr>
          <p:cNvSpPr txBox="1"/>
          <p:nvPr/>
        </p:nvSpPr>
        <p:spPr>
          <a:xfrm>
            <a:off x="9787387" y="3636556"/>
            <a:ext cx="48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4729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6" grpId="0" animBg="1"/>
      <p:bldP spid="8" grpId="0" animBg="1"/>
      <p:bldP spid="8" grpId="1" animBg="1"/>
      <p:bldP spid="9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5721894-799A-1374-C643-1D78672910CF}"/>
              </a:ext>
            </a:extLst>
          </p:cNvPr>
          <p:cNvSpPr/>
          <p:nvPr/>
        </p:nvSpPr>
        <p:spPr>
          <a:xfrm>
            <a:off x="6262688" y="1374554"/>
            <a:ext cx="4233863" cy="3657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D4E16C79-0F18-95B8-8A16-0C294C8EAD3A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2641379"/>
          <a:ext cx="1828800" cy="18288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0A8FB06-DDAF-1634-207A-B4994F91E209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2641379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9384F8BE-B4B3-BBAB-A993-F4E470F9DE95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2641379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303FBC16-7B4B-1ABD-99FB-4B51B3643C3A}"/>
              </a:ext>
            </a:extLst>
          </p:cNvPr>
          <p:cNvGraphicFramePr>
            <a:graphicFrameLocks noGrp="1"/>
          </p:cNvGraphicFramePr>
          <p:nvPr/>
        </p:nvGraphicFramePr>
        <p:xfrm>
          <a:off x="2549525" y="2642966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858B864B-EB54-7667-DBB8-9A586E27D109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300174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27275F42-09A9-41D2-723A-9BCE56D7A9B2}"/>
              </a:ext>
            </a:extLst>
          </p:cNvPr>
          <p:cNvGraphicFramePr>
            <a:graphicFrameLocks noGrp="1"/>
          </p:cNvGraphicFramePr>
          <p:nvPr/>
        </p:nvGraphicFramePr>
        <p:xfrm>
          <a:off x="2187575" y="3004916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6F2EE559-81D2-42A2-0875-D117769897AE}"/>
              </a:ext>
            </a:extLst>
          </p:cNvPr>
          <p:cNvGraphicFramePr>
            <a:graphicFrameLocks noGrp="1"/>
          </p:cNvGraphicFramePr>
          <p:nvPr/>
        </p:nvGraphicFramePr>
        <p:xfrm>
          <a:off x="2549525" y="3004916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1ED48D8E-667F-9617-9B0E-0CA1150DFD39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3371629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6C78E3F0-6214-CACF-E8BE-C30D51A51DF5}"/>
              </a:ext>
            </a:extLst>
          </p:cNvPr>
          <p:cNvGraphicFramePr>
            <a:graphicFrameLocks noGrp="1"/>
          </p:cNvGraphicFramePr>
          <p:nvPr/>
        </p:nvGraphicFramePr>
        <p:xfrm>
          <a:off x="2187575" y="337004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DA99A9B7-864C-0F70-B5D0-718B2AC17E11}"/>
              </a:ext>
            </a:extLst>
          </p:cNvPr>
          <p:cNvGraphicFramePr>
            <a:graphicFrameLocks noGrp="1"/>
          </p:cNvGraphicFramePr>
          <p:nvPr/>
        </p:nvGraphicFramePr>
        <p:xfrm>
          <a:off x="2552700" y="337004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20000"/>
                        <a:lumOff val="8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26343A92-BA02-9C2A-1BEA-9B712D4DDA7B}"/>
              </a:ext>
            </a:extLst>
          </p:cNvPr>
          <p:cNvGraphicFramePr>
            <a:graphicFrameLocks noGrp="1"/>
          </p:cNvGraphicFramePr>
          <p:nvPr/>
        </p:nvGraphicFramePr>
        <p:xfrm>
          <a:off x="4267200" y="2946179"/>
          <a:ext cx="106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Flowchart: Summing Junction 14">
            <a:extLst>
              <a:ext uri="{FF2B5EF4-FFF2-40B4-BE49-F238E27FC236}">
                <a16:creationId xmlns="" xmlns:a16="http://schemas.microsoft.com/office/drawing/2014/main" id="{A9707156-D5B6-E013-B94F-BAB0EC65B163}"/>
              </a:ext>
            </a:extLst>
          </p:cNvPr>
          <p:cNvSpPr/>
          <p:nvPr/>
        </p:nvSpPr>
        <p:spPr>
          <a:xfrm>
            <a:off x="3810000" y="3327179"/>
            <a:ext cx="304800" cy="3048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307C2C11-D2E4-912F-EF79-58EB431E7652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5AA2D150-8280-07B6-47A8-0813B1C8A515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FD0A3B25-AFBF-1FEE-B785-3E7E14404DFD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="" xmlns:a16="http://schemas.microsoft.com/office/drawing/2014/main" id="{DCAC57C3-203E-5C50-F82F-4C328A113558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="" xmlns:a16="http://schemas.microsoft.com/office/drawing/2014/main" id="{C9F88394-2DE7-BD23-D065-FF0D181B1E07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="" xmlns:a16="http://schemas.microsoft.com/office/drawing/2014/main" id="{0C2079B9-EC6E-E03A-3C90-24286D371C91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="" xmlns:a16="http://schemas.microsoft.com/office/drawing/2014/main" id="{2F757762-8ABB-9B01-2336-8026C297687E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="" xmlns:a16="http://schemas.microsoft.com/office/drawing/2014/main" id="{0E482322-16D6-8C2E-0FF8-C77311D2FF66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="" xmlns:a16="http://schemas.microsoft.com/office/drawing/2014/main" id="{0ED9788E-F8AA-7182-8D9F-30B8B210A3A5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448F979-2930-472E-C064-D56100F9BC46}"/>
              </a:ext>
            </a:extLst>
          </p:cNvPr>
          <p:cNvSpPr/>
          <p:nvPr/>
        </p:nvSpPr>
        <p:spPr>
          <a:xfrm>
            <a:off x="1600200" y="2184179"/>
            <a:ext cx="4572000" cy="2590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B636EEE-85B8-BE49-AC3A-4D2FEF3E50A7}"/>
              </a:ext>
            </a:extLst>
          </p:cNvPr>
          <p:cNvSpPr txBox="1"/>
          <p:nvPr/>
        </p:nvSpPr>
        <p:spPr>
          <a:xfrm>
            <a:off x="1600199" y="2136554"/>
            <a:ext cx="161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Depth-Wise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9E9E08A-2E94-8A3B-8F4B-0CD248AE7DE4}"/>
              </a:ext>
            </a:extLst>
          </p:cNvPr>
          <p:cNvSpPr/>
          <p:nvPr/>
        </p:nvSpPr>
        <p:spPr>
          <a:xfrm>
            <a:off x="7131309" y="2285261"/>
            <a:ext cx="460116" cy="2438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F29528F-AA51-CF53-7908-F1D1348CD177}"/>
              </a:ext>
            </a:extLst>
          </p:cNvPr>
          <p:cNvSpPr txBox="1"/>
          <p:nvPr/>
        </p:nvSpPr>
        <p:spPr>
          <a:xfrm rot="16200000">
            <a:off x="7115949" y="3412130"/>
            <a:ext cx="41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pPr algn="ctr"/>
            <a:r>
              <a:rPr lang="en-US" sz="1200" dirty="0"/>
              <a:t>N</a:t>
            </a:r>
          </a:p>
        </p:txBody>
      </p:sp>
      <p:sp>
        <p:nvSpPr>
          <p:cNvPr id="29" name="Right Arrow 58">
            <a:extLst>
              <a:ext uri="{FF2B5EF4-FFF2-40B4-BE49-F238E27FC236}">
                <a16:creationId xmlns="" xmlns:a16="http://schemas.microsoft.com/office/drawing/2014/main" id="{9302302A-1F9A-59F5-8AFC-B7CF5198D9E8}"/>
              </a:ext>
            </a:extLst>
          </p:cNvPr>
          <p:cNvSpPr/>
          <p:nvPr/>
        </p:nvSpPr>
        <p:spPr>
          <a:xfrm>
            <a:off x="6048376" y="3412902"/>
            <a:ext cx="428625" cy="2022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2EE1245-676F-8375-2D93-C05189972E17}"/>
              </a:ext>
            </a:extLst>
          </p:cNvPr>
          <p:cNvSpPr/>
          <p:nvPr/>
        </p:nvSpPr>
        <p:spPr>
          <a:xfrm>
            <a:off x="9525000" y="2269902"/>
            <a:ext cx="762000" cy="2571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62">
            <a:extLst>
              <a:ext uri="{FF2B5EF4-FFF2-40B4-BE49-F238E27FC236}">
                <a16:creationId xmlns="" xmlns:a16="http://schemas.microsoft.com/office/drawing/2014/main" id="{3BFD24BD-D6A9-2DCD-6F99-695934B2FF13}"/>
              </a:ext>
            </a:extLst>
          </p:cNvPr>
          <p:cNvSpPr/>
          <p:nvPr/>
        </p:nvSpPr>
        <p:spPr>
          <a:xfrm>
            <a:off x="8350933" y="2831881"/>
            <a:ext cx="228600" cy="2571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63">
            <a:extLst>
              <a:ext uri="{FF2B5EF4-FFF2-40B4-BE49-F238E27FC236}">
                <a16:creationId xmlns="" xmlns:a16="http://schemas.microsoft.com/office/drawing/2014/main" id="{B6CB056F-8A99-A8EB-F230-9DD716F6769B}"/>
              </a:ext>
            </a:extLst>
          </p:cNvPr>
          <p:cNvSpPr/>
          <p:nvPr/>
        </p:nvSpPr>
        <p:spPr>
          <a:xfrm>
            <a:off x="8658225" y="2884266"/>
            <a:ext cx="933450" cy="1524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apezoid 32">
            <a:extLst>
              <a:ext uri="{FF2B5EF4-FFF2-40B4-BE49-F238E27FC236}">
                <a16:creationId xmlns="" xmlns:a16="http://schemas.microsoft.com/office/drawing/2014/main" id="{3FB7932B-91B5-49C0-CAF5-56897BEE3CF8}"/>
              </a:ext>
            </a:extLst>
          </p:cNvPr>
          <p:cNvSpPr/>
          <p:nvPr/>
        </p:nvSpPr>
        <p:spPr>
          <a:xfrm rot="10800000">
            <a:off x="8048625" y="2409711"/>
            <a:ext cx="819150" cy="255472"/>
          </a:xfrm>
          <a:prstGeom prst="trapezoi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68">
            <a:extLst>
              <a:ext uri="{FF2B5EF4-FFF2-40B4-BE49-F238E27FC236}">
                <a16:creationId xmlns="" xmlns:a16="http://schemas.microsoft.com/office/drawing/2014/main" id="{AADCF0A3-E6C6-B933-31E4-F45E7BE7E03A}"/>
              </a:ext>
            </a:extLst>
          </p:cNvPr>
          <p:cNvSpPr/>
          <p:nvPr/>
        </p:nvSpPr>
        <p:spPr>
          <a:xfrm flipH="1">
            <a:off x="8610601" y="2131641"/>
            <a:ext cx="1114425" cy="345668"/>
          </a:xfrm>
          <a:prstGeom prst="uturnArrow">
            <a:avLst>
              <a:gd name="adj1" fmla="val 25000"/>
              <a:gd name="adj2" fmla="val 25000"/>
              <a:gd name="adj3" fmla="val 22244"/>
              <a:gd name="adj4" fmla="val 52756"/>
              <a:gd name="adj5" fmla="val 7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Elbow Connector 70">
            <a:extLst>
              <a:ext uri="{FF2B5EF4-FFF2-40B4-BE49-F238E27FC236}">
                <a16:creationId xmlns="" xmlns:a16="http://schemas.microsoft.com/office/drawing/2014/main" id="{D48B181C-D6EA-1E82-0BF1-C275F003A735}"/>
              </a:ext>
            </a:extLst>
          </p:cNvPr>
          <p:cNvCxnSpPr/>
          <p:nvPr/>
        </p:nvCxnSpPr>
        <p:spPr>
          <a:xfrm>
            <a:off x="7591425" y="2516356"/>
            <a:ext cx="685800" cy="4441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9F1999DD-18A9-EEED-0AD5-5CAA0F18A5CF}"/>
              </a:ext>
            </a:extLst>
          </p:cNvPr>
          <p:cNvCxnSpPr>
            <a:stCxn id="33" idx="0"/>
            <a:endCxn id="31" idx="3"/>
          </p:cNvCxnSpPr>
          <p:nvPr/>
        </p:nvCxnSpPr>
        <p:spPr>
          <a:xfrm>
            <a:off x="8458201" y="2665184"/>
            <a:ext cx="7033" cy="200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74">
            <a:extLst>
              <a:ext uri="{FF2B5EF4-FFF2-40B4-BE49-F238E27FC236}">
                <a16:creationId xmlns="" xmlns:a16="http://schemas.microsoft.com/office/drawing/2014/main" id="{A5D13C03-F7F0-71D3-29D8-E5AEC76C7DCC}"/>
              </a:ext>
            </a:extLst>
          </p:cNvPr>
          <p:cNvSpPr/>
          <p:nvPr/>
        </p:nvSpPr>
        <p:spPr>
          <a:xfrm>
            <a:off x="8150225" y="2060355"/>
            <a:ext cx="152400" cy="32754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F17C791-233E-B1DE-35B3-066704A678B9}"/>
              </a:ext>
            </a:extLst>
          </p:cNvPr>
          <p:cNvSpPr txBox="1"/>
          <p:nvPr/>
        </p:nvSpPr>
        <p:spPr>
          <a:xfrm>
            <a:off x="9638526" y="2537447"/>
            <a:ext cx="553998" cy="4308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Mem</a:t>
            </a:r>
            <a:endParaRPr lang="en-US" sz="1100" dirty="0"/>
          </a:p>
          <a:p>
            <a:pPr algn="ctr"/>
            <a:r>
              <a:rPr lang="en-US" sz="1100" dirty="0"/>
              <a:t>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859AB60-5F96-480A-7E4E-85433664F515}"/>
              </a:ext>
            </a:extLst>
          </p:cNvPr>
          <p:cNvSpPr txBox="1"/>
          <p:nvPr/>
        </p:nvSpPr>
        <p:spPr>
          <a:xfrm>
            <a:off x="7913346" y="1712180"/>
            <a:ext cx="77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Bias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09D5981-9808-A659-1A9E-EC0E63712BA7}"/>
              </a:ext>
            </a:extLst>
          </p:cNvPr>
          <p:cNvSpPr txBox="1"/>
          <p:nvPr/>
        </p:nvSpPr>
        <p:spPr>
          <a:xfrm rot="16200000">
            <a:off x="9705975" y="3259730"/>
            <a:ext cx="41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pPr algn="ctr"/>
            <a:r>
              <a:rPr lang="en-US" sz="1200" dirty="0"/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88B3597-3344-E352-B03C-D38067381352}"/>
              </a:ext>
            </a:extLst>
          </p:cNvPr>
          <p:cNvSpPr txBox="1"/>
          <p:nvPr/>
        </p:nvSpPr>
        <p:spPr>
          <a:xfrm>
            <a:off x="9607550" y="4287201"/>
            <a:ext cx="591324" cy="4308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Mem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N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689BD49-D940-4133-6882-79B8A488C572}"/>
              </a:ext>
            </a:extLst>
          </p:cNvPr>
          <p:cNvSpPr txBox="1"/>
          <p:nvPr/>
        </p:nvSpPr>
        <p:spPr>
          <a:xfrm>
            <a:off x="8886825" y="1833242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591C3F3-6B15-BE15-FAEE-FA07AE26BE31}"/>
              </a:ext>
            </a:extLst>
          </p:cNvPr>
          <p:cNvSpPr txBox="1"/>
          <p:nvPr/>
        </p:nvSpPr>
        <p:spPr>
          <a:xfrm>
            <a:off x="6324600" y="1374554"/>
            <a:ext cx="158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Point-wise</a:t>
            </a:r>
          </a:p>
        </p:txBody>
      </p:sp>
      <p:sp>
        <p:nvSpPr>
          <p:cNvPr id="44" name="Plus 83">
            <a:extLst>
              <a:ext uri="{FF2B5EF4-FFF2-40B4-BE49-F238E27FC236}">
                <a16:creationId xmlns="" xmlns:a16="http://schemas.microsoft.com/office/drawing/2014/main" id="{3DAEE25C-4567-046B-E7D8-D10702E8A828}"/>
              </a:ext>
            </a:extLst>
          </p:cNvPr>
          <p:cNvSpPr/>
          <p:nvPr/>
        </p:nvSpPr>
        <p:spPr>
          <a:xfrm>
            <a:off x="8337550" y="4584481"/>
            <a:ext cx="228600" cy="2571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-Turn Arrow 85">
            <a:extLst>
              <a:ext uri="{FF2B5EF4-FFF2-40B4-BE49-F238E27FC236}">
                <a16:creationId xmlns="" xmlns:a16="http://schemas.microsoft.com/office/drawing/2014/main" id="{9AF1D653-AC21-354E-9A8E-6BC607DA99AC}"/>
              </a:ext>
            </a:extLst>
          </p:cNvPr>
          <p:cNvSpPr/>
          <p:nvPr/>
        </p:nvSpPr>
        <p:spPr>
          <a:xfrm flipH="1">
            <a:off x="8610600" y="3884241"/>
            <a:ext cx="1114424" cy="345668"/>
          </a:xfrm>
          <a:prstGeom prst="uturnArrow">
            <a:avLst>
              <a:gd name="adj1" fmla="val 25000"/>
              <a:gd name="adj2" fmla="val 25000"/>
              <a:gd name="adj3" fmla="val 22244"/>
              <a:gd name="adj4" fmla="val 50000"/>
              <a:gd name="adj5" fmla="val 7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Elbow Connector 86">
            <a:extLst>
              <a:ext uri="{FF2B5EF4-FFF2-40B4-BE49-F238E27FC236}">
                <a16:creationId xmlns="" xmlns:a16="http://schemas.microsoft.com/office/drawing/2014/main" id="{C287589D-4C82-916E-746C-E4EB8516D634}"/>
              </a:ext>
            </a:extLst>
          </p:cNvPr>
          <p:cNvCxnSpPr/>
          <p:nvPr/>
        </p:nvCxnSpPr>
        <p:spPr>
          <a:xfrm>
            <a:off x="7602499" y="4374898"/>
            <a:ext cx="674727" cy="3524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2F4F489A-59EB-D633-11FE-F3E98D13241E}"/>
              </a:ext>
            </a:extLst>
          </p:cNvPr>
          <p:cNvCxnSpPr>
            <a:endCxn id="44" idx="3"/>
          </p:cNvCxnSpPr>
          <p:nvPr/>
        </p:nvCxnSpPr>
        <p:spPr>
          <a:xfrm flipH="1">
            <a:off x="8451850" y="4417784"/>
            <a:ext cx="6350" cy="200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wn Arrow 88">
            <a:extLst>
              <a:ext uri="{FF2B5EF4-FFF2-40B4-BE49-F238E27FC236}">
                <a16:creationId xmlns="" xmlns:a16="http://schemas.microsoft.com/office/drawing/2014/main" id="{93CC3DA7-227A-3C49-CA69-C36175122DAC}"/>
              </a:ext>
            </a:extLst>
          </p:cNvPr>
          <p:cNvSpPr/>
          <p:nvPr/>
        </p:nvSpPr>
        <p:spPr>
          <a:xfrm>
            <a:off x="8147050" y="3812955"/>
            <a:ext cx="152400" cy="32754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4016A91-F3C2-2CA7-08FA-C2018029BC0C}"/>
              </a:ext>
            </a:extLst>
          </p:cNvPr>
          <p:cNvSpPr txBox="1"/>
          <p:nvPr/>
        </p:nvSpPr>
        <p:spPr>
          <a:xfrm>
            <a:off x="7869199" y="3494551"/>
            <a:ext cx="77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Bias 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945DFD5-400C-E29F-7CAB-DFEAC8FA7091}"/>
              </a:ext>
            </a:extLst>
          </p:cNvPr>
          <p:cNvSpPr txBox="1"/>
          <p:nvPr/>
        </p:nvSpPr>
        <p:spPr>
          <a:xfrm>
            <a:off x="9048750" y="3584355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PS</a:t>
            </a:r>
            <a:endParaRPr lang="en-US" dirty="0"/>
          </a:p>
        </p:txBody>
      </p:sp>
      <p:sp>
        <p:nvSpPr>
          <p:cNvPr id="51" name="Right Arrow 92">
            <a:extLst>
              <a:ext uri="{FF2B5EF4-FFF2-40B4-BE49-F238E27FC236}">
                <a16:creationId xmlns="" xmlns:a16="http://schemas.microsoft.com/office/drawing/2014/main" id="{9BB99D44-39E8-84C4-3024-FA3ED2882089}"/>
              </a:ext>
            </a:extLst>
          </p:cNvPr>
          <p:cNvSpPr/>
          <p:nvPr/>
        </p:nvSpPr>
        <p:spPr>
          <a:xfrm>
            <a:off x="8658224" y="4636866"/>
            <a:ext cx="933450" cy="1524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1509D664-C6E8-5239-0871-C4EEEA259954}"/>
              </a:ext>
            </a:extLst>
          </p:cNvPr>
          <p:cNvSpPr txBox="1"/>
          <p:nvPr/>
        </p:nvSpPr>
        <p:spPr>
          <a:xfrm rot="16200000">
            <a:off x="8273235" y="3146499"/>
            <a:ext cx="41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pPr algn="ctr"/>
            <a:r>
              <a:rPr lang="en-US" sz="1200" dirty="0"/>
              <a:t>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22E831E2-057F-7692-4B63-3672AFF7CCB7}"/>
              </a:ext>
            </a:extLst>
          </p:cNvPr>
          <p:cNvCxnSpPr>
            <a:endCxn id="85" idx="1"/>
          </p:cNvCxnSpPr>
          <p:nvPr/>
        </p:nvCxnSpPr>
        <p:spPr>
          <a:xfrm flipV="1">
            <a:off x="5334001" y="3505497"/>
            <a:ext cx="295275" cy="2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B8ADCD4F-7B8D-B36C-1B03-39E04378E02D}"/>
              </a:ext>
            </a:extLst>
          </p:cNvPr>
          <p:cNvSpPr/>
          <p:nvPr/>
        </p:nvSpPr>
        <p:spPr>
          <a:xfrm>
            <a:off x="6474084" y="2288954"/>
            <a:ext cx="460116" cy="2438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Summing Junction 54">
            <a:extLst>
              <a:ext uri="{FF2B5EF4-FFF2-40B4-BE49-F238E27FC236}">
                <a16:creationId xmlns="" xmlns:a16="http://schemas.microsoft.com/office/drawing/2014/main" id="{C67BAEFA-88E3-1A63-0989-CE788B1F2C62}"/>
              </a:ext>
            </a:extLst>
          </p:cNvPr>
          <p:cNvSpPr/>
          <p:nvPr/>
        </p:nvSpPr>
        <p:spPr>
          <a:xfrm>
            <a:off x="6553200" y="2445047"/>
            <a:ext cx="304800" cy="3048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Summing Junction 55">
            <a:extLst>
              <a:ext uri="{FF2B5EF4-FFF2-40B4-BE49-F238E27FC236}">
                <a16:creationId xmlns="" xmlns:a16="http://schemas.microsoft.com/office/drawing/2014/main" id="{299CE0C0-8F1C-87FB-2A41-6DE54391DA2C}"/>
              </a:ext>
            </a:extLst>
          </p:cNvPr>
          <p:cNvSpPr/>
          <p:nvPr/>
        </p:nvSpPr>
        <p:spPr>
          <a:xfrm>
            <a:off x="6553200" y="2978447"/>
            <a:ext cx="304800" cy="3048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81D32FD3-47F0-3170-F3E0-C9817E223D8E}"/>
              </a:ext>
            </a:extLst>
          </p:cNvPr>
          <p:cNvSpPr txBox="1"/>
          <p:nvPr/>
        </p:nvSpPr>
        <p:spPr>
          <a:xfrm rot="16200000">
            <a:off x="6468249" y="3415823"/>
            <a:ext cx="41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pPr algn="ctr"/>
            <a:r>
              <a:rPr lang="en-US" sz="1200" dirty="0"/>
              <a:t>N</a:t>
            </a:r>
          </a:p>
        </p:txBody>
      </p:sp>
      <p:sp>
        <p:nvSpPr>
          <p:cNvPr id="58" name="Flowchart: Summing Junction 57">
            <a:extLst>
              <a:ext uri="{FF2B5EF4-FFF2-40B4-BE49-F238E27FC236}">
                <a16:creationId xmlns="" xmlns:a16="http://schemas.microsoft.com/office/drawing/2014/main" id="{071A7AA3-167B-E635-22F3-E713406AB429}"/>
              </a:ext>
            </a:extLst>
          </p:cNvPr>
          <p:cNvSpPr/>
          <p:nvPr/>
        </p:nvSpPr>
        <p:spPr>
          <a:xfrm>
            <a:off x="6553200" y="4197647"/>
            <a:ext cx="304800" cy="30480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BBAB516-4542-0267-F3A7-5FAE3A0454D7}"/>
              </a:ext>
            </a:extLst>
          </p:cNvPr>
          <p:cNvSpPr txBox="1"/>
          <p:nvPr/>
        </p:nvSpPr>
        <p:spPr>
          <a:xfrm>
            <a:off x="7169409" y="2377857"/>
            <a:ext cx="38391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Wm1 E1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8FFFBF8-1BC8-5CF4-167B-9BC86D73B263}"/>
              </a:ext>
            </a:extLst>
          </p:cNvPr>
          <p:cNvSpPr txBox="1"/>
          <p:nvPr/>
        </p:nvSpPr>
        <p:spPr>
          <a:xfrm>
            <a:off x="7169409" y="2975471"/>
            <a:ext cx="38709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Wm2 E1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F259492-773D-C2B1-BF7C-0302D10C0981}"/>
              </a:ext>
            </a:extLst>
          </p:cNvPr>
          <p:cNvSpPr txBox="1"/>
          <p:nvPr/>
        </p:nvSpPr>
        <p:spPr>
          <a:xfrm>
            <a:off x="7172584" y="4221011"/>
            <a:ext cx="38391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en-US" sz="600" dirty="0" err="1"/>
              <a:t>WmN</a:t>
            </a:r>
            <a:r>
              <a:rPr lang="en-US" sz="600" dirty="0"/>
              <a:t> E1</a:t>
            </a:r>
          </a:p>
        </p:txBody>
      </p:sp>
      <p:cxnSp>
        <p:nvCxnSpPr>
          <p:cNvPr id="62" name="Elbow Connector 19">
            <a:extLst>
              <a:ext uri="{FF2B5EF4-FFF2-40B4-BE49-F238E27FC236}">
                <a16:creationId xmlns="" xmlns:a16="http://schemas.microsoft.com/office/drawing/2014/main" id="{8A729028-87B0-D956-74B9-42DD857F26FE}"/>
              </a:ext>
            </a:extLst>
          </p:cNvPr>
          <p:cNvCxnSpPr/>
          <p:nvPr/>
        </p:nvCxnSpPr>
        <p:spPr>
          <a:xfrm rot="5400000">
            <a:off x="8449336" y="2413873"/>
            <a:ext cx="258241" cy="2357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91">
            <a:extLst>
              <a:ext uri="{FF2B5EF4-FFF2-40B4-BE49-F238E27FC236}">
                <a16:creationId xmlns="" xmlns:a16="http://schemas.microsoft.com/office/drawing/2014/main" id="{90C151D2-EB4A-71FB-7DBB-D7322168A0E6}"/>
              </a:ext>
            </a:extLst>
          </p:cNvPr>
          <p:cNvCxnSpPr/>
          <p:nvPr/>
        </p:nvCxnSpPr>
        <p:spPr>
          <a:xfrm rot="16200000" flipH="1">
            <a:off x="8211209" y="2414388"/>
            <a:ext cx="258241" cy="2357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rapezoid 63">
            <a:extLst>
              <a:ext uri="{FF2B5EF4-FFF2-40B4-BE49-F238E27FC236}">
                <a16:creationId xmlns="" xmlns:a16="http://schemas.microsoft.com/office/drawing/2014/main" id="{7BB05A7B-32B2-C1F8-748F-B7C92320C125}"/>
              </a:ext>
            </a:extLst>
          </p:cNvPr>
          <p:cNvSpPr/>
          <p:nvPr/>
        </p:nvSpPr>
        <p:spPr>
          <a:xfrm rot="10800000">
            <a:off x="8048625" y="4159464"/>
            <a:ext cx="819150" cy="255472"/>
          </a:xfrm>
          <a:prstGeom prst="trapezoid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95">
            <a:extLst>
              <a:ext uri="{FF2B5EF4-FFF2-40B4-BE49-F238E27FC236}">
                <a16:creationId xmlns="" xmlns:a16="http://schemas.microsoft.com/office/drawing/2014/main" id="{32593ED6-15DD-5BF3-E88A-69C9E4F8F418}"/>
              </a:ext>
            </a:extLst>
          </p:cNvPr>
          <p:cNvCxnSpPr/>
          <p:nvPr/>
        </p:nvCxnSpPr>
        <p:spPr>
          <a:xfrm rot="5400000">
            <a:off x="8449336" y="4163626"/>
            <a:ext cx="258241" cy="2357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96">
            <a:extLst>
              <a:ext uri="{FF2B5EF4-FFF2-40B4-BE49-F238E27FC236}">
                <a16:creationId xmlns="" xmlns:a16="http://schemas.microsoft.com/office/drawing/2014/main" id="{901F506F-5799-E009-6D7E-22EDC39AB780}"/>
              </a:ext>
            </a:extLst>
          </p:cNvPr>
          <p:cNvCxnSpPr/>
          <p:nvPr/>
        </p:nvCxnSpPr>
        <p:spPr>
          <a:xfrm rot="16200000" flipH="1">
            <a:off x="8211209" y="4164141"/>
            <a:ext cx="258241" cy="2357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Table 66">
            <a:extLst>
              <a:ext uri="{FF2B5EF4-FFF2-40B4-BE49-F238E27FC236}">
                <a16:creationId xmlns="" xmlns:a16="http://schemas.microsoft.com/office/drawing/2014/main" id="{30FA1260-27AB-7C88-6868-36B889CE1CE7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264455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="" xmlns:a16="http://schemas.microsoft.com/office/drawing/2014/main" id="{E2F10D1C-6650-6F08-EB2F-1349DF3C7F47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264455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="" xmlns:a16="http://schemas.microsoft.com/office/drawing/2014/main" id="{88A4EE4B-7B06-22BC-6BA0-45315D5EEC37}"/>
              </a:ext>
            </a:extLst>
          </p:cNvPr>
          <p:cNvGraphicFramePr>
            <a:graphicFrameLocks noGrp="1"/>
          </p:cNvGraphicFramePr>
          <p:nvPr/>
        </p:nvGraphicFramePr>
        <p:xfrm>
          <a:off x="2549525" y="2646138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="" xmlns:a16="http://schemas.microsoft.com/office/drawing/2014/main" id="{31E976AC-992B-EF89-CD3F-3A037F6B2BF7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3004913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="" xmlns:a16="http://schemas.microsoft.com/office/drawing/2014/main" id="{EF2BF0F2-02FF-8BBC-F0AC-3D68B4BBE37C}"/>
              </a:ext>
            </a:extLst>
          </p:cNvPr>
          <p:cNvGraphicFramePr>
            <a:graphicFrameLocks noGrp="1"/>
          </p:cNvGraphicFramePr>
          <p:nvPr/>
        </p:nvGraphicFramePr>
        <p:xfrm>
          <a:off x="2187575" y="3008088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="" xmlns:a16="http://schemas.microsoft.com/office/drawing/2014/main" id="{28C18BE3-A9BD-5426-3050-557D097A0C7F}"/>
              </a:ext>
            </a:extLst>
          </p:cNvPr>
          <p:cNvGraphicFramePr>
            <a:graphicFrameLocks noGrp="1"/>
          </p:cNvGraphicFramePr>
          <p:nvPr/>
        </p:nvGraphicFramePr>
        <p:xfrm>
          <a:off x="2549525" y="3008088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="" xmlns:a16="http://schemas.microsoft.com/office/drawing/2014/main" id="{9107E378-4CD1-3069-09E7-9FC0C7B7482A}"/>
              </a:ext>
            </a:extLst>
          </p:cNvPr>
          <p:cNvGraphicFramePr>
            <a:graphicFrameLocks noGrp="1"/>
          </p:cNvGraphicFramePr>
          <p:nvPr/>
        </p:nvGraphicFramePr>
        <p:xfrm>
          <a:off x="1822450" y="3374801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="" xmlns:a16="http://schemas.microsoft.com/office/drawing/2014/main" id="{D34429C5-DA73-AC50-B575-9B77D89B1BAF}"/>
              </a:ext>
            </a:extLst>
          </p:cNvPr>
          <p:cNvGraphicFramePr>
            <a:graphicFrameLocks noGrp="1"/>
          </p:cNvGraphicFramePr>
          <p:nvPr/>
        </p:nvGraphicFramePr>
        <p:xfrm>
          <a:off x="2187575" y="3373213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="" xmlns:a16="http://schemas.microsoft.com/office/drawing/2014/main" id="{B05E0EA0-158C-3EEC-037F-88984662C857}"/>
              </a:ext>
            </a:extLst>
          </p:cNvPr>
          <p:cNvGraphicFramePr>
            <a:graphicFrameLocks noGrp="1"/>
          </p:cNvGraphicFramePr>
          <p:nvPr/>
        </p:nvGraphicFramePr>
        <p:xfrm>
          <a:off x="2547941" y="3372839"/>
          <a:ext cx="1104900" cy="1100138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0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="" xmlns:a16="http://schemas.microsoft.com/office/drawing/2014/main" id="{4FBB1FB2-21B5-0698-304F-0CDAF40C416D}"/>
              </a:ext>
            </a:extLst>
          </p:cNvPr>
          <p:cNvGraphicFramePr>
            <a:graphicFrameLocks noGrp="1"/>
          </p:cNvGraphicFramePr>
          <p:nvPr/>
        </p:nvGraphicFramePr>
        <p:xfrm>
          <a:off x="4267208" y="2946176"/>
          <a:ext cx="1066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="" xmlns:a16="http://schemas.microsoft.com/office/drawing/2014/main" id="{BD532A6C-6EAB-2189-23A9-5B50A06C6D74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="" xmlns:a16="http://schemas.microsoft.com/office/drawing/2014/main" id="{F8D0D37C-3647-A89C-20C2-1CA0C9FD8A1A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="" xmlns:a16="http://schemas.microsoft.com/office/drawing/2014/main" id="{F292CD64-C736-1D25-FFF2-AF0A855ED728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1817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="" xmlns:a16="http://schemas.microsoft.com/office/drawing/2014/main" id="{DC0930EA-D445-C35E-C11C-A4ABE9B59B9D}"/>
              </a:ext>
            </a:extLst>
          </p:cNvPr>
          <p:cNvGraphicFramePr>
            <a:graphicFrameLocks noGrp="1"/>
          </p:cNvGraphicFramePr>
          <p:nvPr/>
        </p:nvGraphicFramePr>
        <p:xfrm>
          <a:off x="5630992" y="331817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="" xmlns:a16="http://schemas.microsoft.com/office/drawing/2014/main" id="{FDFD101A-4463-BA04-BAD9-B36F451B23AD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1817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="" xmlns:a16="http://schemas.microsoft.com/office/drawing/2014/main" id="{2EBC95F1-1343-B211-FF6C-63EE328DC456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1817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="" xmlns:a16="http://schemas.microsoft.com/office/drawing/2014/main" id="{3F1A2777-3E66-7F1F-3697-D563CBF67B65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="" xmlns:a16="http://schemas.microsoft.com/office/drawing/2014/main" id="{2CC7358A-74CF-66F0-0E00-DA046888E00F}"/>
              </a:ext>
            </a:extLst>
          </p:cNvPr>
          <p:cNvGraphicFramePr>
            <a:graphicFrameLocks noGrp="1"/>
          </p:cNvGraphicFramePr>
          <p:nvPr/>
        </p:nvGraphicFramePr>
        <p:xfrm>
          <a:off x="5635625" y="332452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="" xmlns:a16="http://schemas.microsoft.com/office/drawing/2014/main" id="{92D888BC-6C1A-E51A-8CB4-FE94EA29632D}"/>
              </a:ext>
            </a:extLst>
          </p:cNvPr>
          <p:cNvGraphicFramePr>
            <a:graphicFrameLocks noGrp="1"/>
          </p:cNvGraphicFramePr>
          <p:nvPr/>
        </p:nvGraphicFramePr>
        <p:xfrm>
          <a:off x="5629275" y="3318172"/>
          <a:ext cx="387350" cy="37465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034551AA-6C3D-8BAE-B761-4B76D3D97761}"/>
              </a:ext>
            </a:extLst>
          </p:cNvPr>
          <p:cNvSpPr txBox="1"/>
          <p:nvPr/>
        </p:nvSpPr>
        <p:spPr>
          <a:xfrm>
            <a:off x="6553200" y="1995227"/>
            <a:ext cx="38391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Wm1 E2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4A70217-2C7C-3602-A314-8BB8EAF6259E}"/>
              </a:ext>
            </a:extLst>
          </p:cNvPr>
          <p:cNvSpPr txBox="1"/>
          <p:nvPr/>
        </p:nvSpPr>
        <p:spPr>
          <a:xfrm>
            <a:off x="7169408" y="2974336"/>
            <a:ext cx="3870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Wm2 E2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1266D208-A306-1186-AC3A-283254DC3A94}"/>
              </a:ext>
            </a:extLst>
          </p:cNvPr>
          <p:cNvSpPr txBox="1"/>
          <p:nvPr/>
        </p:nvSpPr>
        <p:spPr>
          <a:xfrm>
            <a:off x="7172583" y="4219876"/>
            <a:ext cx="38391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en-US" sz="600" dirty="0"/>
              <a:t>Wm2E2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344D6150-29D3-A7A3-56E7-D983F1A50E0E}"/>
              </a:ext>
            </a:extLst>
          </p:cNvPr>
          <p:cNvSpPr txBox="1"/>
          <p:nvPr/>
        </p:nvSpPr>
        <p:spPr>
          <a:xfrm>
            <a:off x="579120" y="588231"/>
            <a:ext cx="307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Design Flow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924628" y="2403139"/>
            <a:ext cx="8853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00BEDC"/>
                </a:solidFill>
              </a:rPr>
              <a:t>Channel 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24628" y="2407787"/>
            <a:ext cx="8853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Channel 1</a:t>
            </a:r>
          </a:p>
        </p:txBody>
      </p:sp>
    </p:spTree>
    <p:extLst>
      <p:ext uri="{BB962C8B-B14F-4D97-AF65-F5344CB8AC3E}">
        <p14:creationId xmlns:p14="http://schemas.microsoft.com/office/powerpoint/2010/main" val="25194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86" grpId="0" animBg="1"/>
      <p:bldP spid="87" grpId="0" animBg="1"/>
      <p:bldP spid="88" grpId="0" animBg="1"/>
      <p:bldP spid="90" grpId="0" build="allAtOnce"/>
      <p:bldP spid="91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A42F0C06-C51A-9913-0A34-BD2B1F06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3200" dirty="0"/>
              <a:t>Padding in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FFB7218-E635-C39D-3AFD-8931581497EE}"/>
              </a:ext>
            </a:extLst>
          </p:cNvPr>
          <p:cNvSpPr txBox="1">
            <a:spLocks/>
          </p:cNvSpPr>
          <p:nvPr/>
        </p:nvSpPr>
        <p:spPr>
          <a:xfrm>
            <a:off x="0" y="1275504"/>
            <a:ext cx="12192000" cy="503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753" lvl="4" indent="-4572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1D2129"/>
                </a:solidFill>
              </a:rPr>
              <a:t>Padding is a term relevant to CNN as it refers to the number of pixels added to an image when it is being processed by the kernel of a CNN to keep the OFM</a:t>
            </a:r>
            <a:r>
              <a:rPr lang="en-US" sz="2000" baseline="-25000" dirty="0">
                <a:solidFill>
                  <a:srgbClr val="1D2129"/>
                </a:solidFill>
              </a:rPr>
              <a:t>SIZE</a:t>
            </a:r>
            <a:r>
              <a:rPr lang="en-US" sz="2000" dirty="0">
                <a:solidFill>
                  <a:srgbClr val="1D2129"/>
                </a:solidFill>
              </a:rPr>
              <a:t> equals to IFM</a:t>
            </a:r>
            <a:r>
              <a:rPr lang="en-US" sz="2000" baseline="-25000" dirty="0">
                <a:solidFill>
                  <a:srgbClr val="1D2129"/>
                </a:solidFill>
              </a:rPr>
              <a:t>SIZE</a:t>
            </a:r>
            <a:r>
              <a:rPr lang="en-US" sz="2000" dirty="0">
                <a:solidFill>
                  <a:srgbClr val="1D2129"/>
                </a:solidFill>
              </a:rPr>
              <a:t>. </a:t>
            </a:r>
            <a:endParaRPr lang="en-US" sz="20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="" xmlns:a16="http://schemas.microsoft.com/office/drawing/2014/main" id="{E3F0A5C8-A53C-6484-A17D-C86E52B424F7}"/>
              </a:ext>
            </a:extLst>
          </p:cNvPr>
          <p:cNvGraphicFramePr>
            <a:graphicFrameLocks noGrp="1"/>
          </p:cNvGraphicFramePr>
          <p:nvPr/>
        </p:nvGraphicFramePr>
        <p:xfrm>
          <a:off x="7119984" y="3840652"/>
          <a:ext cx="3406140" cy="1963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3522386310"/>
                    </a:ext>
                  </a:extLst>
                </a:gridCol>
                <a:gridCol w="666872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685964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  <a:gridCol w="678180">
                  <a:extLst>
                    <a:ext uri="{9D8B030D-6E8A-4147-A177-3AD203B41FA5}">
                      <a16:colId xmlns="" xmlns:a16="http://schemas.microsoft.com/office/drawing/2014/main" val="4260404759"/>
                    </a:ext>
                  </a:extLst>
                </a:gridCol>
                <a:gridCol w="735044">
                  <a:extLst>
                    <a:ext uri="{9D8B030D-6E8A-4147-A177-3AD203B41FA5}">
                      <a16:colId xmlns="" xmlns:a16="http://schemas.microsoft.com/office/drawing/2014/main" val="1516892892"/>
                    </a:ext>
                  </a:extLst>
                </a:gridCol>
              </a:tblGrid>
              <a:tr h="3416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9633896"/>
                  </a:ext>
                </a:extLst>
              </a:tr>
              <a:tr h="413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3207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  <a:tr h="42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103118"/>
                  </a:ext>
                </a:extLst>
              </a:tr>
              <a:tr h="3905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31244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3EAAAF5F-5FB7-B792-2AB9-9B3078266A29}"/>
              </a:ext>
            </a:extLst>
          </p:cNvPr>
          <p:cNvGraphicFramePr>
            <a:graphicFrameLocks noGrp="1"/>
          </p:cNvGraphicFramePr>
          <p:nvPr/>
        </p:nvGraphicFramePr>
        <p:xfrm>
          <a:off x="1259146" y="2573321"/>
          <a:ext cx="3670632" cy="2689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376">
                  <a:extLst>
                    <a:ext uri="{9D8B030D-6E8A-4147-A177-3AD203B41FA5}">
                      <a16:colId xmlns="" xmlns:a16="http://schemas.microsoft.com/office/drawing/2014/main" val="3866250650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4260404759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1844650802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1654870125"/>
                    </a:ext>
                  </a:extLst>
                </a:gridCol>
                <a:gridCol w="524376">
                  <a:extLst>
                    <a:ext uri="{9D8B030D-6E8A-4147-A177-3AD203B41FA5}">
                      <a16:colId xmlns="" xmlns:a16="http://schemas.microsoft.com/office/drawing/2014/main" val="2810370380"/>
                    </a:ext>
                  </a:extLst>
                </a:gridCol>
              </a:tblGrid>
              <a:tr h="3521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6151229"/>
                  </a:ext>
                </a:extLst>
              </a:tr>
              <a:tr h="4313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3731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  <a:tr h="3811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103118"/>
                  </a:ext>
                </a:extLst>
              </a:tr>
              <a:tr h="3909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2117577"/>
                  </a:ext>
                </a:extLst>
              </a:tr>
              <a:tr h="3240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2427544"/>
                  </a:ext>
                </a:extLst>
              </a:tr>
              <a:tr h="3811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611287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45C94E7B-7097-F979-AFEF-4B70F8FEA48C}"/>
              </a:ext>
            </a:extLst>
          </p:cNvPr>
          <p:cNvGraphicFramePr>
            <a:graphicFrameLocks noGrp="1"/>
          </p:cNvGraphicFramePr>
          <p:nvPr/>
        </p:nvGraphicFramePr>
        <p:xfrm>
          <a:off x="7109845" y="2267554"/>
          <a:ext cx="1759836" cy="1372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6612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586612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  <a:gridCol w="586612">
                  <a:extLst>
                    <a:ext uri="{9D8B030D-6E8A-4147-A177-3AD203B41FA5}">
                      <a16:colId xmlns="" xmlns:a16="http://schemas.microsoft.com/office/drawing/2014/main" val="4260404759"/>
                    </a:ext>
                  </a:extLst>
                </a:gridCol>
              </a:tblGrid>
              <a:tr h="467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4305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  <a:tr h="4753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103118"/>
                  </a:ext>
                </a:extLst>
              </a:tr>
            </a:tbl>
          </a:graphicData>
        </a:graphic>
      </p:graphicFrame>
      <p:sp>
        <p:nvSpPr>
          <p:cNvPr id="8" name="سهم: لليمين 73">
            <a:extLst>
              <a:ext uri="{FF2B5EF4-FFF2-40B4-BE49-F238E27FC236}">
                <a16:creationId xmlns="" xmlns:a16="http://schemas.microsoft.com/office/drawing/2014/main" id="{AF1C34F4-5D4B-A721-F9E8-C65513A2A8A3}"/>
              </a:ext>
            </a:extLst>
          </p:cNvPr>
          <p:cNvSpPr/>
          <p:nvPr/>
        </p:nvSpPr>
        <p:spPr>
          <a:xfrm>
            <a:off x="5344867" y="2898702"/>
            <a:ext cx="1671990" cy="3928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سهم: لليمين 74">
            <a:extLst>
              <a:ext uri="{FF2B5EF4-FFF2-40B4-BE49-F238E27FC236}">
                <a16:creationId xmlns="" xmlns:a16="http://schemas.microsoft.com/office/drawing/2014/main" id="{7BF1345A-88CC-B44F-7C8B-1E220A83C762}"/>
              </a:ext>
            </a:extLst>
          </p:cNvPr>
          <p:cNvSpPr/>
          <p:nvPr/>
        </p:nvSpPr>
        <p:spPr>
          <a:xfrm>
            <a:off x="5355006" y="4626230"/>
            <a:ext cx="1671990" cy="3928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مربع نص 75">
            <a:extLst>
              <a:ext uri="{FF2B5EF4-FFF2-40B4-BE49-F238E27FC236}">
                <a16:creationId xmlns="" xmlns:a16="http://schemas.microsoft.com/office/drawing/2014/main" id="{7DF4096C-8E40-9EE5-279C-C72F4A0C8C53}"/>
              </a:ext>
            </a:extLst>
          </p:cNvPr>
          <p:cNvSpPr txBox="1"/>
          <p:nvPr/>
        </p:nvSpPr>
        <p:spPr>
          <a:xfrm>
            <a:off x="5473611" y="4549286"/>
            <a:ext cx="11461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/>
              <a:t>Output with Padding</a:t>
            </a:r>
          </a:p>
        </p:txBody>
      </p:sp>
      <p:sp>
        <p:nvSpPr>
          <p:cNvPr id="11" name="مربع نص 76">
            <a:extLst>
              <a:ext uri="{FF2B5EF4-FFF2-40B4-BE49-F238E27FC236}">
                <a16:creationId xmlns="" xmlns:a16="http://schemas.microsoft.com/office/drawing/2014/main" id="{296868BF-8F3B-F969-BBE1-0B5EF31F8EC2}"/>
              </a:ext>
            </a:extLst>
          </p:cNvPr>
          <p:cNvSpPr txBox="1"/>
          <p:nvPr/>
        </p:nvSpPr>
        <p:spPr>
          <a:xfrm>
            <a:off x="5375307" y="2821758"/>
            <a:ext cx="132247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/>
              <a:t>Output without Padding</a:t>
            </a:r>
          </a:p>
        </p:txBody>
      </p:sp>
    </p:spTree>
    <p:extLst>
      <p:ext uri="{BB962C8B-B14F-4D97-AF65-F5344CB8AC3E}">
        <p14:creationId xmlns:p14="http://schemas.microsoft.com/office/powerpoint/2010/main" val="33055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1">
            <a:extLst>
              <a:ext uri="{FF2B5EF4-FFF2-40B4-BE49-F238E27FC236}">
                <a16:creationId xmlns="" xmlns:a16="http://schemas.microsoft.com/office/drawing/2014/main" id="{BF75C910-3AD2-0B39-D166-9F25DE5F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 sz="3200" dirty="0"/>
              <a:t>Data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AED056E-C4E6-9034-02CA-1E17D2099D3E}"/>
              </a:ext>
            </a:extLst>
          </p:cNvPr>
          <p:cNvSpPr/>
          <p:nvPr/>
        </p:nvSpPr>
        <p:spPr>
          <a:xfrm>
            <a:off x="1326902" y="1711842"/>
            <a:ext cx="1620982" cy="373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IFM Memory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1E05393-D2B1-0C2A-8040-209D417A4A3C}"/>
              </a:ext>
            </a:extLst>
          </p:cNvPr>
          <p:cNvSpPr/>
          <p:nvPr/>
        </p:nvSpPr>
        <p:spPr>
          <a:xfrm>
            <a:off x="4008484" y="1711842"/>
            <a:ext cx="5752214" cy="373169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Convolution Layer</a:t>
            </a:r>
          </a:p>
        </p:txBody>
      </p:sp>
      <p:sp>
        <p:nvSpPr>
          <p:cNvPr id="6" name="Arrow: Right 7">
            <a:extLst>
              <a:ext uri="{FF2B5EF4-FFF2-40B4-BE49-F238E27FC236}">
                <a16:creationId xmlns="" xmlns:a16="http://schemas.microsoft.com/office/drawing/2014/main" id="{31A7652C-AAB0-0E77-C12D-64BF02E15086}"/>
              </a:ext>
            </a:extLst>
          </p:cNvPr>
          <p:cNvSpPr/>
          <p:nvPr/>
        </p:nvSpPr>
        <p:spPr>
          <a:xfrm>
            <a:off x="3168512" y="3615805"/>
            <a:ext cx="1955009" cy="3891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3F4EFE6-6FE9-CE5C-36E5-EE7BD423146C}"/>
              </a:ext>
            </a:extLst>
          </p:cNvPr>
          <p:cNvSpPr/>
          <p:nvPr/>
        </p:nvSpPr>
        <p:spPr>
          <a:xfrm>
            <a:off x="4775011" y="2396613"/>
            <a:ext cx="1073888" cy="834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Padding</a:t>
            </a:r>
          </a:p>
          <a:p>
            <a:pPr algn="ctr"/>
            <a:r>
              <a:rPr lang="en-US" dirty="0"/>
              <a:t>FSM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="" xmlns:a16="http://schemas.microsoft.com/office/drawing/2014/main" id="{8CC87966-1DC9-5615-239B-7742D7D59F66}"/>
              </a:ext>
            </a:extLst>
          </p:cNvPr>
          <p:cNvSpPr/>
          <p:nvPr/>
        </p:nvSpPr>
        <p:spPr>
          <a:xfrm rot="5400000">
            <a:off x="4880158" y="3916238"/>
            <a:ext cx="834655" cy="284131"/>
          </a:xfrm>
          <a:prstGeom prst="trapezoid">
            <a:avLst>
              <a:gd name="adj" fmla="val 404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Arrow: Right 12">
            <a:extLst>
              <a:ext uri="{FF2B5EF4-FFF2-40B4-BE49-F238E27FC236}">
                <a16:creationId xmlns="" xmlns:a16="http://schemas.microsoft.com/office/drawing/2014/main" id="{C443A20F-6C46-BD76-C223-116FC6AC98DD}"/>
              </a:ext>
            </a:extLst>
          </p:cNvPr>
          <p:cNvSpPr/>
          <p:nvPr/>
        </p:nvSpPr>
        <p:spPr>
          <a:xfrm>
            <a:off x="4593276" y="4082908"/>
            <a:ext cx="530245" cy="38209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E5A786-20F2-C0B0-8B38-D3DB48C42594}"/>
              </a:ext>
            </a:extLst>
          </p:cNvPr>
          <p:cNvSpPr txBox="1"/>
          <p:nvPr/>
        </p:nvSpPr>
        <p:spPr>
          <a:xfrm flipH="1">
            <a:off x="3343719" y="3418096"/>
            <a:ext cx="7497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Data In</a:t>
            </a:r>
          </a:p>
        </p:txBody>
      </p:sp>
      <p:sp>
        <p:nvSpPr>
          <p:cNvPr id="11" name="Arrow: Down 16">
            <a:extLst>
              <a:ext uri="{FF2B5EF4-FFF2-40B4-BE49-F238E27FC236}">
                <a16:creationId xmlns="" xmlns:a16="http://schemas.microsoft.com/office/drawing/2014/main" id="{963C23BA-301B-7F10-98D9-38F3A7B4AD8E}"/>
              </a:ext>
            </a:extLst>
          </p:cNvPr>
          <p:cNvSpPr/>
          <p:nvPr/>
        </p:nvSpPr>
        <p:spPr>
          <a:xfrm>
            <a:off x="5212421" y="3305700"/>
            <a:ext cx="142066" cy="36004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716B54-5832-3632-2112-CFF66F57D041}"/>
              </a:ext>
            </a:extLst>
          </p:cNvPr>
          <p:cNvSpPr txBox="1"/>
          <p:nvPr/>
        </p:nvSpPr>
        <p:spPr>
          <a:xfrm>
            <a:off x="4146016" y="4166231"/>
            <a:ext cx="5302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dirty="0"/>
              <a:t>Zero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D70ECBE-4EFF-9616-6218-0A0815F582C2}"/>
              </a:ext>
            </a:extLst>
          </p:cNvPr>
          <p:cNvSpPr/>
          <p:nvPr/>
        </p:nvSpPr>
        <p:spPr>
          <a:xfrm>
            <a:off x="6751683" y="2396613"/>
            <a:ext cx="1669311" cy="834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CU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C44901-11E9-1657-BEF4-C4E2863329FD}"/>
              </a:ext>
            </a:extLst>
          </p:cNvPr>
          <p:cNvSpPr/>
          <p:nvPr/>
        </p:nvSpPr>
        <p:spPr>
          <a:xfrm>
            <a:off x="6751683" y="3630343"/>
            <a:ext cx="1669311" cy="834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DP</a:t>
            </a:r>
          </a:p>
        </p:txBody>
      </p:sp>
      <p:sp>
        <p:nvSpPr>
          <p:cNvPr id="15" name="Arrow: Right 20">
            <a:extLst>
              <a:ext uri="{FF2B5EF4-FFF2-40B4-BE49-F238E27FC236}">
                <a16:creationId xmlns="" xmlns:a16="http://schemas.microsoft.com/office/drawing/2014/main" id="{B4145D13-F736-5482-0287-08AFC91CCA33}"/>
              </a:ext>
            </a:extLst>
          </p:cNvPr>
          <p:cNvSpPr/>
          <p:nvPr/>
        </p:nvSpPr>
        <p:spPr>
          <a:xfrm>
            <a:off x="5556987" y="3896503"/>
            <a:ext cx="1073888" cy="2169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Right 21">
            <a:extLst>
              <a:ext uri="{FF2B5EF4-FFF2-40B4-BE49-F238E27FC236}">
                <a16:creationId xmlns="" xmlns:a16="http://schemas.microsoft.com/office/drawing/2014/main" id="{00521999-474F-2C5B-73C2-AB26319F8E7B}"/>
              </a:ext>
            </a:extLst>
          </p:cNvPr>
          <p:cNvSpPr/>
          <p:nvPr/>
        </p:nvSpPr>
        <p:spPr>
          <a:xfrm rot="10800000">
            <a:off x="5900721" y="2679894"/>
            <a:ext cx="781976" cy="2152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D9B02A5-91AA-2C81-2EE8-4BF90191799D}"/>
              </a:ext>
            </a:extLst>
          </p:cNvPr>
          <p:cNvSpPr/>
          <p:nvPr/>
        </p:nvSpPr>
        <p:spPr>
          <a:xfrm>
            <a:off x="4561017" y="2169042"/>
            <a:ext cx="1623104" cy="305154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0284CE-64B0-A41D-77FC-60D43A76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 sz="2800" dirty="0"/>
              <a:t>STRIDE 2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762BF293-71B0-B8E7-32A5-00D25463DC01}"/>
              </a:ext>
            </a:extLst>
          </p:cNvPr>
          <p:cNvGraphicFramePr>
            <a:graphicFrameLocks noGrp="1"/>
          </p:cNvGraphicFramePr>
          <p:nvPr/>
        </p:nvGraphicFramePr>
        <p:xfrm>
          <a:off x="2701347" y="2799180"/>
          <a:ext cx="2639685" cy="2291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937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4260404759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1844650802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1654870125"/>
                    </a:ext>
                  </a:extLst>
                </a:gridCol>
              </a:tblGrid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103118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2117577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2427544"/>
                  </a:ext>
                </a:extLst>
              </a:tr>
            </a:tbl>
          </a:graphicData>
        </a:graphic>
      </p:graphicFrame>
      <p:sp>
        <p:nvSpPr>
          <p:cNvPr id="5" name="Rectangle 10">
            <a:extLst>
              <a:ext uri="{FF2B5EF4-FFF2-40B4-BE49-F238E27FC236}">
                <a16:creationId xmlns="" xmlns:a16="http://schemas.microsoft.com/office/drawing/2014/main" id="{C60E0F94-DF2B-CC9E-5B46-938F543AA847}"/>
              </a:ext>
            </a:extLst>
          </p:cNvPr>
          <p:cNvSpPr/>
          <p:nvPr/>
        </p:nvSpPr>
        <p:spPr>
          <a:xfrm>
            <a:off x="2701347" y="2799181"/>
            <a:ext cx="1568639" cy="135815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="" xmlns:a16="http://schemas.microsoft.com/office/drawing/2014/main" id="{2602015F-F163-3FDD-B728-2D2657E69596}"/>
              </a:ext>
            </a:extLst>
          </p:cNvPr>
          <p:cNvSpPr/>
          <p:nvPr/>
        </p:nvSpPr>
        <p:spPr>
          <a:xfrm>
            <a:off x="3754328" y="2799181"/>
            <a:ext cx="1568639" cy="135815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="" xmlns:a16="http://schemas.microsoft.com/office/drawing/2014/main" id="{BA2BEFED-D4B5-0362-1852-C51656CFFCFB}"/>
              </a:ext>
            </a:extLst>
          </p:cNvPr>
          <p:cNvSpPr/>
          <p:nvPr/>
        </p:nvSpPr>
        <p:spPr>
          <a:xfrm>
            <a:off x="2703644" y="3721832"/>
            <a:ext cx="1568639" cy="135815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0">
            <a:extLst>
              <a:ext uri="{FF2B5EF4-FFF2-40B4-BE49-F238E27FC236}">
                <a16:creationId xmlns="" xmlns:a16="http://schemas.microsoft.com/office/drawing/2014/main" id="{73DE0E88-BF4E-CB97-F9D4-3255F41C244F}"/>
              </a:ext>
            </a:extLst>
          </p:cNvPr>
          <p:cNvSpPr/>
          <p:nvPr/>
        </p:nvSpPr>
        <p:spPr>
          <a:xfrm>
            <a:off x="3761760" y="3721832"/>
            <a:ext cx="1568639" cy="135815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86B045BA-03ED-8140-4000-2F4D05B4D9ED}"/>
              </a:ext>
            </a:extLst>
          </p:cNvPr>
          <p:cNvGraphicFramePr>
            <a:graphicFrameLocks noGrp="1"/>
          </p:cNvGraphicFramePr>
          <p:nvPr/>
        </p:nvGraphicFramePr>
        <p:xfrm>
          <a:off x="6977744" y="3478256"/>
          <a:ext cx="1304260" cy="1023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2130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652130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</a:tblGrid>
              <a:tr h="4625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5607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3840DC1-58D3-0172-673C-4B181813EC98}"/>
              </a:ext>
            </a:extLst>
          </p:cNvPr>
          <p:cNvSpPr txBox="1"/>
          <p:nvPr/>
        </p:nvSpPr>
        <p:spPr>
          <a:xfrm>
            <a:off x="-576816" y="1326825"/>
            <a:ext cx="1022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06753" lvl="4" indent="-45720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1D2129"/>
                </a:solidFill>
              </a:rPr>
              <a:t>Stride 2 is used to reduce OFM size 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08D4970-4B30-A699-0F3A-DFFDBAF1D585}"/>
              </a:ext>
            </a:extLst>
          </p:cNvPr>
          <p:cNvSpPr/>
          <p:nvPr/>
        </p:nvSpPr>
        <p:spPr>
          <a:xfrm>
            <a:off x="6971870" y="3480796"/>
            <a:ext cx="642256" cy="45204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="" xmlns:a16="http://schemas.microsoft.com/office/drawing/2014/main" id="{FF9779D4-EE5F-63EF-B47D-73449779A990}"/>
              </a:ext>
            </a:extLst>
          </p:cNvPr>
          <p:cNvSpPr/>
          <p:nvPr/>
        </p:nvSpPr>
        <p:spPr>
          <a:xfrm>
            <a:off x="7639748" y="3478256"/>
            <a:ext cx="642256" cy="469596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0">
            <a:extLst>
              <a:ext uri="{FF2B5EF4-FFF2-40B4-BE49-F238E27FC236}">
                <a16:creationId xmlns="" xmlns:a16="http://schemas.microsoft.com/office/drawing/2014/main" id="{08066816-CCB5-A12B-3E87-43C7530238F5}"/>
              </a:ext>
            </a:extLst>
          </p:cNvPr>
          <p:cNvSpPr/>
          <p:nvPr/>
        </p:nvSpPr>
        <p:spPr>
          <a:xfrm>
            <a:off x="6971870" y="3941756"/>
            <a:ext cx="680069" cy="54805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="" xmlns:a16="http://schemas.microsoft.com/office/drawing/2014/main" id="{5F516EF8-7E9B-C33E-E88B-4A7DCBBD4AD4}"/>
              </a:ext>
            </a:extLst>
          </p:cNvPr>
          <p:cNvSpPr/>
          <p:nvPr/>
        </p:nvSpPr>
        <p:spPr>
          <a:xfrm>
            <a:off x="7651939" y="3947852"/>
            <a:ext cx="642256" cy="55367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35">
            <a:extLst>
              <a:ext uri="{FF2B5EF4-FFF2-40B4-BE49-F238E27FC236}">
                <a16:creationId xmlns="" xmlns:a16="http://schemas.microsoft.com/office/drawing/2014/main" id="{4812F2F4-C9C6-53B5-9334-405C157FFAEB}"/>
              </a:ext>
            </a:extLst>
          </p:cNvPr>
          <p:cNvSpPr/>
          <p:nvPr/>
        </p:nvSpPr>
        <p:spPr>
          <a:xfrm>
            <a:off x="5590032" y="3834384"/>
            <a:ext cx="1146048" cy="2397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B1B140C-AE8F-4970-8978-2459F963238E}"/>
              </a:ext>
            </a:extLst>
          </p:cNvPr>
          <p:cNvSpPr txBox="1"/>
          <p:nvPr/>
        </p:nvSpPr>
        <p:spPr>
          <a:xfrm flipH="1">
            <a:off x="5787030" y="3691819"/>
            <a:ext cx="10339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i="1" dirty="0"/>
              <a:t>Conv 3x3</a:t>
            </a:r>
          </a:p>
        </p:txBody>
      </p:sp>
    </p:spTree>
    <p:extLst>
      <p:ext uri="{BB962C8B-B14F-4D97-AF65-F5344CB8AC3E}">
        <p14:creationId xmlns:p14="http://schemas.microsoft.com/office/powerpoint/2010/main" val="11800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="" xmlns:a16="http://schemas.microsoft.com/office/drawing/2014/main" id="{C8C45824-ACD7-E30D-4C39-3F60D4A38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30721"/>
              </p:ext>
            </p:extLst>
          </p:nvPr>
        </p:nvGraphicFramePr>
        <p:xfrm>
          <a:off x="1554826" y="1457558"/>
          <a:ext cx="2639685" cy="2291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937">
                  <a:extLst>
                    <a:ext uri="{9D8B030D-6E8A-4147-A177-3AD203B41FA5}">
                      <a16:colId xmlns="" xmlns:a16="http://schemas.microsoft.com/office/drawing/2014/main" val="1562659579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206615558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4260404759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1844650802"/>
                    </a:ext>
                  </a:extLst>
                </a:gridCol>
                <a:gridCol w="527937">
                  <a:extLst>
                    <a:ext uri="{9D8B030D-6E8A-4147-A177-3AD203B41FA5}">
                      <a16:colId xmlns="" xmlns:a16="http://schemas.microsoft.com/office/drawing/2014/main" val="1654870125"/>
                    </a:ext>
                  </a:extLst>
                </a:gridCol>
              </a:tblGrid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702065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6603375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103118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2117577"/>
                  </a:ext>
                </a:extLst>
              </a:tr>
              <a:tr h="45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82427544"/>
                  </a:ext>
                </a:extLst>
              </a:tr>
            </a:tbl>
          </a:graphicData>
        </a:graphic>
      </p:graphicFrame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4C5E1BEB-CDCD-809F-0062-FCC0B6FA9341}"/>
              </a:ext>
            </a:extLst>
          </p:cNvPr>
          <p:cNvSpPr/>
          <p:nvPr/>
        </p:nvSpPr>
        <p:spPr>
          <a:xfrm>
            <a:off x="1554825" y="1466877"/>
            <a:ext cx="1061367" cy="457651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4C62CBA9-9054-B571-25BA-C24D07DFD09E}"/>
              </a:ext>
            </a:extLst>
          </p:cNvPr>
          <p:cNvSpPr/>
          <p:nvPr/>
        </p:nvSpPr>
        <p:spPr>
          <a:xfrm>
            <a:off x="2620418" y="1453651"/>
            <a:ext cx="1051524" cy="463362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E56E181E-96A8-56BB-BA79-8BEFDC78E1B9}"/>
              </a:ext>
            </a:extLst>
          </p:cNvPr>
          <p:cNvSpPr/>
          <p:nvPr/>
        </p:nvSpPr>
        <p:spPr>
          <a:xfrm>
            <a:off x="3667717" y="1455272"/>
            <a:ext cx="534889" cy="459938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="" xmlns:a16="http://schemas.microsoft.com/office/drawing/2014/main" id="{8FC4FD3A-3184-FF4D-0EFC-3BF84F3BB4E2}"/>
              </a:ext>
            </a:extLst>
          </p:cNvPr>
          <p:cNvSpPr/>
          <p:nvPr/>
        </p:nvSpPr>
        <p:spPr>
          <a:xfrm>
            <a:off x="1560424" y="1915587"/>
            <a:ext cx="518699" cy="450846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="" xmlns:a16="http://schemas.microsoft.com/office/drawing/2014/main" id="{EB914E8F-0275-4FDC-886A-4B209A5ED1F9}"/>
              </a:ext>
            </a:extLst>
          </p:cNvPr>
          <p:cNvSpPr/>
          <p:nvPr/>
        </p:nvSpPr>
        <p:spPr>
          <a:xfrm>
            <a:off x="2085509" y="1915209"/>
            <a:ext cx="1045138" cy="457651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="" xmlns:a16="http://schemas.microsoft.com/office/drawing/2014/main" id="{628D3F67-F3A9-9EBE-D205-21483C3DDFC7}"/>
              </a:ext>
            </a:extLst>
          </p:cNvPr>
          <p:cNvSpPr/>
          <p:nvPr/>
        </p:nvSpPr>
        <p:spPr>
          <a:xfrm>
            <a:off x="3130647" y="1922063"/>
            <a:ext cx="1067754" cy="43718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E6AF14BE-9740-C32C-63AE-CD552F6D9A35}"/>
              </a:ext>
            </a:extLst>
          </p:cNvPr>
          <p:cNvSpPr/>
          <p:nvPr/>
        </p:nvSpPr>
        <p:spPr>
          <a:xfrm>
            <a:off x="1560425" y="2363840"/>
            <a:ext cx="1045138" cy="465048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="" xmlns:a16="http://schemas.microsoft.com/office/drawing/2014/main" id="{9923FF9C-418F-D6C2-DE4B-1A34A1B8BA84}"/>
              </a:ext>
            </a:extLst>
          </p:cNvPr>
          <p:cNvSpPr/>
          <p:nvPr/>
        </p:nvSpPr>
        <p:spPr>
          <a:xfrm>
            <a:off x="2611949" y="2366101"/>
            <a:ext cx="1045138" cy="469639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>
            <a:extLst>
              <a:ext uri="{FF2B5EF4-FFF2-40B4-BE49-F238E27FC236}">
                <a16:creationId xmlns="" xmlns:a16="http://schemas.microsoft.com/office/drawing/2014/main" id="{80F27575-2981-D7F9-6233-8F177FA71C25}"/>
              </a:ext>
            </a:extLst>
          </p:cNvPr>
          <p:cNvSpPr/>
          <p:nvPr/>
        </p:nvSpPr>
        <p:spPr>
          <a:xfrm>
            <a:off x="3673315" y="3286084"/>
            <a:ext cx="535654" cy="462909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6A658D3A-431B-2A5A-19C4-5CB93D9BA3F4}"/>
              </a:ext>
            </a:extLst>
          </p:cNvPr>
          <p:cNvSpPr/>
          <p:nvPr/>
        </p:nvSpPr>
        <p:spPr>
          <a:xfrm>
            <a:off x="3667717" y="2370678"/>
            <a:ext cx="534889" cy="459938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7">
            <a:extLst>
              <a:ext uri="{FF2B5EF4-FFF2-40B4-BE49-F238E27FC236}">
                <a16:creationId xmlns="" xmlns:a16="http://schemas.microsoft.com/office/drawing/2014/main" id="{E7F12489-C10C-E97E-7C82-DB2C12CCFD7B}"/>
              </a:ext>
            </a:extLst>
          </p:cNvPr>
          <p:cNvSpPr/>
          <p:nvPr/>
        </p:nvSpPr>
        <p:spPr>
          <a:xfrm>
            <a:off x="1560424" y="2830993"/>
            <a:ext cx="518699" cy="450846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="" xmlns:a16="http://schemas.microsoft.com/office/drawing/2014/main" id="{4CF7EDDC-FA3E-617B-6C2B-40CD23B044A3}"/>
              </a:ext>
            </a:extLst>
          </p:cNvPr>
          <p:cNvSpPr/>
          <p:nvPr/>
        </p:nvSpPr>
        <p:spPr>
          <a:xfrm>
            <a:off x="2085509" y="2824188"/>
            <a:ext cx="1045138" cy="457651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="" xmlns:a16="http://schemas.microsoft.com/office/drawing/2014/main" id="{2451AEC8-FBAF-EAD2-5006-30DA266FA28D}"/>
              </a:ext>
            </a:extLst>
          </p:cNvPr>
          <p:cNvSpPr/>
          <p:nvPr/>
        </p:nvSpPr>
        <p:spPr>
          <a:xfrm>
            <a:off x="3130647" y="2842472"/>
            <a:ext cx="1067754" cy="43718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5913F78B-E1D5-0B8D-1F41-6FF3B8E2B626}"/>
              </a:ext>
            </a:extLst>
          </p:cNvPr>
          <p:cNvSpPr/>
          <p:nvPr/>
        </p:nvSpPr>
        <p:spPr>
          <a:xfrm>
            <a:off x="1560424" y="3268871"/>
            <a:ext cx="1045138" cy="489330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="" xmlns:a16="http://schemas.microsoft.com/office/drawing/2014/main" id="{D836F562-03BE-0B0E-866E-3FCBE502AFDF}"/>
              </a:ext>
            </a:extLst>
          </p:cNvPr>
          <p:cNvSpPr/>
          <p:nvPr/>
        </p:nvSpPr>
        <p:spPr>
          <a:xfrm>
            <a:off x="2605562" y="3288571"/>
            <a:ext cx="1067754" cy="467447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1D0E4F08-FA9C-6FC6-6E78-22F71D38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3200" dirty="0"/>
              <a:t>Data Flow</a:t>
            </a:r>
          </a:p>
        </p:txBody>
      </p:sp>
      <p:graphicFrame>
        <p:nvGraphicFramePr>
          <p:cNvPr id="20" name="Table 4">
            <a:extLst>
              <a:ext uri="{FF2B5EF4-FFF2-40B4-BE49-F238E27FC236}">
                <a16:creationId xmlns="" xmlns:a16="http://schemas.microsoft.com/office/drawing/2014/main" id="{F1D7DFFF-557D-B266-D33B-23306F7B3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519975"/>
              </p:ext>
            </p:extLst>
          </p:nvPr>
        </p:nvGraphicFramePr>
        <p:xfrm>
          <a:off x="8488156" y="1366626"/>
          <a:ext cx="1911668" cy="52506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1668">
                  <a:extLst>
                    <a:ext uri="{9D8B030D-6E8A-4147-A177-3AD203B41FA5}">
                      <a16:colId xmlns="" xmlns:a16="http://schemas.microsoft.com/office/drawing/2014/main" val="970351651"/>
                    </a:ext>
                  </a:extLst>
                </a:gridCol>
              </a:tblGrid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1749319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2851426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221569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1863857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4199765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7760526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7265366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4679046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2951632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2321637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67104089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9109488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6543142"/>
                  </a:ext>
                </a:extLst>
              </a:tr>
              <a:tr h="37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31060944"/>
                  </a:ext>
                </a:extLst>
              </a:tr>
            </a:tbl>
          </a:graphicData>
        </a:graphic>
      </p:graphicFrame>
      <p:sp>
        <p:nvSpPr>
          <p:cNvPr id="21" name="Rectangle 24">
            <a:extLst>
              <a:ext uri="{FF2B5EF4-FFF2-40B4-BE49-F238E27FC236}">
                <a16:creationId xmlns="" xmlns:a16="http://schemas.microsoft.com/office/drawing/2014/main" id="{2621E08F-A9B1-4487-7D5F-B42E56470676}"/>
              </a:ext>
            </a:extLst>
          </p:cNvPr>
          <p:cNvSpPr/>
          <p:nvPr/>
        </p:nvSpPr>
        <p:spPr>
          <a:xfrm>
            <a:off x="9234440" y="140810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5">
            <a:extLst>
              <a:ext uri="{FF2B5EF4-FFF2-40B4-BE49-F238E27FC236}">
                <a16:creationId xmlns="" xmlns:a16="http://schemas.microsoft.com/office/drawing/2014/main" id="{1F7357E1-DD17-5988-D1F9-06273947793A}"/>
              </a:ext>
            </a:extLst>
          </p:cNvPr>
          <p:cNvSpPr/>
          <p:nvPr/>
        </p:nvSpPr>
        <p:spPr>
          <a:xfrm>
            <a:off x="9234440" y="213349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6">
            <a:extLst>
              <a:ext uri="{FF2B5EF4-FFF2-40B4-BE49-F238E27FC236}">
                <a16:creationId xmlns="" xmlns:a16="http://schemas.microsoft.com/office/drawing/2014/main" id="{0143CAE6-FC6F-0BE1-41D8-A6BAEAD560B2}"/>
              </a:ext>
            </a:extLst>
          </p:cNvPr>
          <p:cNvSpPr/>
          <p:nvPr/>
        </p:nvSpPr>
        <p:spPr>
          <a:xfrm>
            <a:off x="9234440" y="288028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="" xmlns:a16="http://schemas.microsoft.com/office/drawing/2014/main" id="{266CD50C-BD1B-8926-92F8-2A04B8EB42D6}"/>
              </a:ext>
            </a:extLst>
          </p:cNvPr>
          <p:cNvSpPr/>
          <p:nvPr/>
        </p:nvSpPr>
        <p:spPr>
          <a:xfrm>
            <a:off x="9234440" y="362708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8">
            <a:extLst>
              <a:ext uri="{FF2B5EF4-FFF2-40B4-BE49-F238E27FC236}">
                <a16:creationId xmlns="" xmlns:a16="http://schemas.microsoft.com/office/drawing/2014/main" id="{82B6392C-A11F-1AF4-4D75-646933A471A8}"/>
              </a:ext>
            </a:extLst>
          </p:cNvPr>
          <p:cNvSpPr/>
          <p:nvPr/>
        </p:nvSpPr>
        <p:spPr>
          <a:xfrm>
            <a:off x="9251609" y="4408935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9">
            <a:extLst>
              <a:ext uri="{FF2B5EF4-FFF2-40B4-BE49-F238E27FC236}">
                <a16:creationId xmlns="" xmlns:a16="http://schemas.microsoft.com/office/drawing/2014/main" id="{9983E97E-D3C5-14AD-98A6-13A8AE171CFB}"/>
              </a:ext>
            </a:extLst>
          </p:cNvPr>
          <p:cNvSpPr/>
          <p:nvPr/>
        </p:nvSpPr>
        <p:spPr>
          <a:xfrm>
            <a:off x="9251609" y="5167902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30">
            <a:extLst>
              <a:ext uri="{FF2B5EF4-FFF2-40B4-BE49-F238E27FC236}">
                <a16:creationId xmlns="" xmlns:a16="http://schemas.microsoft.com/office/drawing/2014/main" id="{3D67A860-D570-B5C9-9824-AFF2E9AFAC15}"/>
              </a:ext>
            </a:extLst>
          </p:cNvPr>
          <p:cNvSpPr/>
          <p:nvPr/>
        </p:nvSpPr>
        <p:spPr>
          <a:xfrm>
            <a:off x="9251609" y="592496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31">
            <a:extLst>
              <a:ext uri="{FF2B5EF4-FFF2-40B4-BE49-F238E27FC236}">
                <a16:creationId xmlns="" xmlns:a16="http://schemas.microsoft.com/office/drawing/2014/main" id="{6303C1DF-C31A-E610-8399-C22691E89EAE}"/>
              </a:ext>
            </a:extLst>
          </p:cNvPr>
          <p:cNvSpPr/>
          <p:nvPr/>
        </p:nvSpPr>
        <p:spPr>
          <a:xfrm>
            <a:off x="9251609" y="140810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="" xmlns:a16="http://schemas.microsoft.com/office/drawing/2014/main" id="{2CA7AC46-EC51-1E2C-B89F-5C4F7FB415C2}"/>
              </a:ext>
            </a:extLst>
          </p:cNvPr>
          <p:cNvSpPr/>
          <p:nvPr/>
        </p:nvSpPr>
        <p:spPr>
          <a:xfrm>
            <a:off x="9234440" y="213349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33">
            <a:extLst>
              <a:ext uri="{FF2B5EF4-FFF2-40B4-BE49-F238E27FC236}">
                <a16:creationId xmlns="" xmlns:a16="http://schemas.microsoft.com/office/drawing/2014/main" id="{CC8D45B0-7C92-5F47-F179-09EA68A5C940}"/>
              </a:ext>
            </a:extLst>
          </p:cNvPr>
          <p:cNvSpPr/>
          <p:nvPr/>
        </p:nvSpPr>
        <p:spPr>
          <a:xfrm>
            <a:off x="9234440" y="290049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4">
            <a:extLst>
              <a:ext uri="{FF2B5EF4-FFF2-40B4-BE49-F238E27FC236}">
                <a16:creationId xmlns="" xmlns:a16="http://schemas.microsoft.com/office/drawing/2014/main" id="{04F0439D-7E02-3853-4439-560B774895C2}"/>
              </a:ext>
            </a:extLst>
          </p:cNvPr>
          <p:cNvSpPr/>
          <p:nvPr/>
        </p:nvSpPr>
        <p:spPr>
          <a:xfrm>
            <a:off x="9234440" y="363820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5">
            <a:extLst>
              <a:ext uri="{FF2B5EF4-FFF2-40B4-BE49-F238E27FC236}">
                <a16:creationId xmlns="" xmlns:a16="http://schemas.microsoft.com/office/drawing/2014/main" id="{7D4F7BD9-4917-1EE4-BE09-70749DF271B9}"/>
              </a:ext>
            </a:extLst>
          </p:cNvPr>
          <p:cNvSpPr/>
          <p:nvPr/>
        </p:nvSpPr>
        <p:spPr>
          <a:xfrm>
            <a:off x="9251609" y="4429140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6">
            <a:extLst>
              <a:ext uri="{FF2B5EF4-FFF2-40B4-BE49-F238E27FC236}">
                <a16:creationId xmlns="" xmlns:a16="http://schemas.microsoft.com/office/drawing/2014/main" id="{07BA7D36-797B-313C-9C84-89C49776AE6C}"/>
              </a:ext>
            </a:extLst>
          </p:cNvPr>
          <p:cNvSpPr/>
          <p:nvPr/>
        </p:nvSpPr>
        <p:spPr>
          <a:xfrm>
            <a:off x="9252282" y="140690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7">
            <a:extLst>
              <a:ext uri="{FF2B5EF4-FFF2-40B4-BE49-F238E27FC236}">
                <a16:creationId xmlns="" xmlns:a16="http://schemas.microsoft.com/office/drawing/2014/main" id="{0B5B06EB-E38D-38E3-BF8A-63FF55A905D3}"/>
              </a:ext>
            </a:extLst>
          </p:cNvPr>
          <p:cNvSpPr/>
          <p:nvPr/>
        </p:nvSpPr>
        <p:spPr>
          <a:xfrm>
            <a:off x="9267539" y="516222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="" xmlns:a16="http://schemas.microsoft.com/office/drawing/2014/main" id="{EF2FD2DA-03AA-E9C5-BB78-252A92816E06}"/>
              </a:ext>
            </a:extLst>
          </p:cNvPr>
          <p:cNvSpPr/>
          <p:nvPr/>
        </p:nvSpPr>
        <p:spPr>
          <a:xfrm>
            <a:off x="9251609" y="5917544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9">
            <a:extLst>
              <a:ext uri="{FF2B5EF4-FFF2-40B4-BE49-F238E27FC236}">
                <a16:creationId xmlns="" xmlns:a16="http://schemas.microsoft.com/office/drawing/2014/main" id="{7AB9582D-951F-B5F6-30CD-09FDB3F46BAE}"/>
              </a:ext>
            </a:extLst>
          </p:cNvPr>
          <p:cNvSpPr/>
          <p:nvPr/>
        </p:nvSpPr>
        <p:spPr>
          <a:xfrm>
            <a:off x="9234440" y="216166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40">
            <a:extLst>
              <a:ext uri="{FF2B5EF4-FFF2-40B4-BE49-F238E27FC236}">
                <a16:creationId xmlns="" xmlns:a16="http://schemas.microsoft.com/office/drawing/2014/main" id="{294E2906-4F59-57C8-ACB4-8CE8AD59AEF7}"/>
              </a:ext>
            </a:extLst>
          </p:cNvPr>
          <p:cNvSpPr/>
          <p:nvPr/>
        </p:nvSpPr>
        <p:spPr>
          <a:xfrm>
            <a:off x="9234440" y="288028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="" xmlns:a16="http://schemas.microsoft.com/office/drawing/2014/main" id="{B299FD2B-4848-E59A-5B29-AA6C2AEC2751}"/>
              </a:ext>
            </a:extLst>
          </p:cNvPr>
          <p:cNvSpPr/>
          <p:nvPr/>
        </p:nvSpPr>
        <p:spPr>
          <a:xfrm>
            <a:off x="9234440" y="3629947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42">
            <a:extLst>
              <a:ext uri="{FF2B5EF4-FFF2-40B4-BE49-F238E27FC236}">
                <a16:creationId xmlns="" xmlns:a16="http://schemas.microsoft.com/office/drawing/2014/main" id="{0B38CD79-D420-7F47-0A9C-E2BD440AF62F}"/>
              </a:ext>
            </a:extLst>
          </p:cNvPr>
          <p:cNvSpPr/>
          <p:nvPr/>
        </p:nvSpPr>
        <p:spPr>
          <a:xfrm>
            <a:off x="9251609" y="443563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tangle 44">
            <a:extLst>
              <a:ext uri="{FF2B5EF4-FFF2-40B4-BE49-F238E27FC236}">
                <a16:creationId xmlns="" xmlns:a16="http://schemas.microsoft.com/office/drawing/2014/main" id="{826E021B-32AB-6FD9-A511-3E21E935647D}"/>
              </a:ext>
            </a:extLst>
          </p:cNvPr>
          <p:cNvSpPr/>
          <p:nvPr/>
        </p:nvSpPr>
        <p:spPr>
          <a:xfrm>
            <a:off x="9257618" y="1384014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5">
            <a:extLst>
              <a:ext uri="{FF2B5EF4-FFF2-40B4-BE49-F238E27FC236}">
                <a16:creationId xmlns="" xmlns:a16="http://schemas.microsoft.com/office/drawing/2014/main" id="{72013914-9BD5-6BAF-12F0-76E8988B2533}"/>
              </a:ext>
            </a:extLst>
          </p:cNvPr>
          <p:cNvSpPr/>
          <p:nvPr/>
        </p:nvSpPr>
        <p:spPr>
          <a:xfrm>
            <a:off x="9251609" y="5917379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="" xmlns:a16="http://schemas.microsoft.com/office/drawing/2014/main" id="{2A12DCD6-E0DD-CA26-A39F-95DC74FCBC54}"/>
              </a:ext>
            </a:extLst>
          </p:cNvPr>
          <p:cNvSpPr/>
          <p:nvPr/>
        </p:nvSpPr>
        <p:spPr>
          <a:xfrm>
            <a:off x="9234440" y="516140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7">
            <a:extLst>
              <a:ext uri="{FF2B5EF4-FFF2-40B4-BE49-F238E27FC236}">
                <a16:creationId xmlns="" xmlns:a16="http://schemas.microsoft.com/office/drawing/2014/main" id="{055B1D10-0D9F-DB46-C826-E052C302F7CF}"/>
              </a:ext>
            </a:extLst>
          </p:cNvPr>
          <p:cNvSpPr/>
          <p:nvPr/>
        </p:nvSpPr>
        <p:spPr>
          <a:xfrm>
            <a:off x="9251609" y="1428059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="" xmlns:a16="http://schemas.microsoft.com/office/drawing/2014/main" id="{8CE01E5D-0F0F-5565-B09A-A4EB28A0DD38}"/>
              </a:ext>
            </a:extLst>
          </p:cNvPr>
          <p:cNvSpPr/>
          <p:nvPr/>
        </p:nvSpPr>
        <p:spPr>
          <a:xfrm>
            <a:off x="9151750" y="1406325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B05DAD6-FDAD-3A36-F30E-8AB4C5E8FAB1}"/>
              </a:ext>
            </a:extLst>
          </p:cNvPr>
          <p:cNvSpPr/>
          <p:nvPr/>
        </p:nvSpPr>
        <p:spPr>
          <a:xfrm>
            <a:off x="9251609" y="5917819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52">
            <a:extLst>
              <a:ext uri="{FF2B5EF4-FFF2-40B4-BE49-F238E27FC236}">
                <a16:creationId xmlns="" xmlns:a16="http://schemas.microsoft.com/office/drawing/2014/main" id="{A7355D81-1D0A-48D4-7BDD-5FA9C80677D4}"/>
              </a:ext>
            </a:extLst>
          </p:cNvPr>
          <p:cNvSpPr/>
          <p:nvPr/>
        </p:nvSpPr>
        <p:spPr>
          <a:xfrm>
            <a:off x="9170785" y="1395332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7" name="Rectangle 54">
            <a:extLst>
              <a:ext uri="{FF2B5EF4-FFF2-40B4-BE49-F238E27FC236}">
                <a16:creationId xmlns="" xmlns:a16="http://schemas.microsoft.com/office/drawing/2014/main" id="{CAD07F6C-91CE-0228-6CA3-B4CED8720F17}"/>
              </a:ext>
            </a:extLst>
          </p:cNvPr>
          <p:cNvSpPr/>
          <p:nvPr/>
        </p:nvSpPr>
        <p:spPr>
          <a:xfrm>
            <a:off x="9234440" y="2165131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="" xmlns:a16="http://schemas.microsoft.com/office/drawing/2014/main" id="{20198806-B673-BE30-C0E7-B4C5259D9994}"/>
              </a:ext>
            </a:extLst>
          </p:cNvPr>
          <p:cNvSpPr/>
          <p:nvPr/>
        </p:nvSpPr>
        <p:spPr>
          <a:xfrm>
            <a:off x="9242917" y="2914137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="" xmlns:a16="http://schemas.microsoft.com/office/drawing/2014/main" id="{BC0D4C07-EF66-45EB-E5FC-70CA7C12E6F3}"/>
              </a:ext>
            </a:extLst>
          </p:cNvPr>
          <p:cNvSpPr/>
          <p:nvPr/>
        </p:nvSpPr>
        <p:spPr>
          <a:xfrm>
            <a:off x="9254245" y="5177668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0" name="Rectangle 57">
            <a:extLst>
              <a:ext uri="{FF2B5EF4-FFF2-40B4-BE49-F238E27FC236}">
                <a16:creationId xmlns="" xmlns:a16="http://schemas.microsoft.com/office/drawing/2014/main" id="{41D63D21-BF70-5FB2-C8B1-B0C42C2E7D15}"/>
              </a:ext>
            </a:extLst>
          </p:cNvPr>
          <p:cNvSpPr/>
          <p:nvPr/>
        </p:nvSpPr>
        <p:spPr>
          <a:xfrm>
            <a:off x="9228680" y="3652962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8">
            <a:extLst>
              <a:ext uri="{FF2B5EF4-FFF2-40B4-BE49-F238E27FC236}">
                <a16:creationId xmlns="" xmlns:a16="http://schemas.microsoft.com/office/drawing/2014/main" id="{03AD380E-4C2F-C6C9-DAC8-156C98B66B0E}"/>
              </a:ext>
            </a:extLst>
          </p:cNvPr>
          <p:cNvSpPr/>
          <p:nvPr/>
        </p:nvSpPr>
        <p:spPr>
          <a:xfrm>
            <a:off x="9249040" y="4417189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2" name="Rectangle 59">
            <a:extLst>
              <a:ext uri="{FF2B5EF4-FFF2-40B4-BE49-F238E27FC236}">
                <a16:creationId xmlns="" xmlns:a16="http://schemas.microsoft.com/office/drawing/2014/main" id="{241DCC53-A000-1E90-447B-94E8B70F6A5B}"/>
              </a:ext>
            </a:extLst>
          </p:cNvPr>
          <p:cNvSpPr/>
          <p:nvPr/>
        </p:nvSpPr>
        <p:spPr>
          <a:xfrm>
            <a:off x="9228680" y="2165360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3" name="Rectangle 60">
            <a:extLst>
              <a:ext uri="{FF2B5EF4-FFF2-40B4-BE49-F238E27FC236}">
                <a16:creationId xmlns="" xmlns:a16="http://schemas.microsoft.com/office/drawing/2014/main" id="{D3060F6A-CFA8-8C99-D0FC-89FA4C0F0CCB}"/>
              </a:ext>
            </a:extLst>
          </p:cNvPr>
          <p:cNvSpPr/>
          <p:nvPr/>
        </p:nvSpPr>
        <p:spPr>
          <a:xfrm>
            <a:off x="9228680" y="2892526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4" name="Rectangle 61">
            <a:extLst>
              <a:ext uri="{FF2B5EF4-FFF2-40B4-BE49-F238E27FC236}">
                <a16:creationId xmlns="" xmlns:a16="http://schemas.microsoft.com/office/drawing/2014/main" id="{C6C945D4-CFEC-D697-742A-21D17C39D865}"/>
              </a:ext>
            </a:extLst>
          </p:cNvPr>
          <p:cNvSpPr/>
          <p:nvPr/>
        </p:nvSpPr>
        <p:spPr>
          <a:xfrm>
            <a:off x="9222920" y="3615512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Rectangle 62">
            <a:extLst>
              <a:ext uri="{FF2B5EF4-FFF2-40B4-BE49-F238E27FC236}">
                <a16:creationId xmlns="" xmlns:a16="http://schemas.microsoft.com/office/drawing/2014/main" id="{24353D91-DC6E-CB85-4298-320F1986594C}"/>
              </a:ext>
            </a:extLst>
          </p:cNvPr>
          <p:cNvSpPr/>
          <p:nvPr/>
        </p:nvSpPr>
        <p:spPr>
          <a:xfrm>
            <a:off x="9253859" y="4399169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6" name="Rectangle 63">
            <a:extLst>
              <a:ext uri="{FF2B5EF4-FFF2-40B4-BE49-F238E27FC236}">
                <a16:creationId xmlns="" xmlns:a16="http://schemas.microsoft.com/office/drawing/2014/main" id="{76931594-A514-476C-F97B-6EB84E5D1B2F}"/>
              </a:ext>
            </a:extLst>
          </p:cNvPr>
          <p:cNvSpPr/>
          <p:nvPr/>
        </p:nvSpPr>
        <p:spPr>
          <a:xfrm>
            <a:off x="9256881" y="5152460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7" name="Rectangle 64">
            <a:extLst>
              <a:ext uri="{FF2B5EF4-FFF2-40B4-BE49-F238E27FC236}">
                <a16:creationId xmlns="" xmlns:a16="http://schemas.microsoft.com/office/drawing/2014/main" id="{3B0B7E71-7F2A-2DA6-120D-B453E6D1E449}"/>
              </a:ext>
            </a:extLst>
          </p:cNvPr>
          <p:cNvSpPr/>
          <p:nvPr/>
        </p:nvSpPr>
        <p:spPr>
          <a:xfrm>
            <a:off x="9267539" y="5907613"/>
            <a:ext cx="419100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8" name="Rectangle 65">
            <a:extLst>
              <a:ext uri="{FF2B5EF4-FFF2-40B4-BE49-F238E27FC236}">
                <a16:creationId xmlns="" xmlns:a16="http://schemas.microsoft.com/office/drawing/2014/main" id="{26D07F6C-AECE-0AA1-97F8-9258B423112C}"/>
              </a:ext>
            </a:extLst>
          </p:cNvPr>
          <p:cNvSpPr/>
          <p:nvPr/>
        </p:nvSpPr>
        <p:spPr>
          <a:xfrm>
            <a:off x="9143999" y="2160547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9" name="Rectangle 66">
            <a:extLst>
              <a:ext uri="{FF2B5EF4-FFF2-40B4-BE49-F238E27FC236}">
                <a16:creationId xmlns="" xmlns:a16="http://schemas.microsoft.com/office/drawing/2014/main" id="{DEFC5654-EE12-7C46-DBF3-E032BF56532C}"/>
              </a:ext>
            </a:extLst>
          </p:cNvPr>
          <p:cNvSpPr/>
          <p:nvPr/>
        </p:nvSpPr>
        <p:spPr>
          <a:xfrm>
            <a:off x="9151749" y="2899721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0" name="Rectangle 67">
            <a:extLst>
              <a:ext uri="{FF2B5EF4-FFF2-40B4-BE49-F238E27FC236}">
                <a16:creationId xmlns="" xmlns:a16="http://schemas.microsoft.com/office/drawing/2014/main" id="{960329A3-5279-CD44-D67F-3C05A96251F1}"/>
              </a:ext>
            </a:extLst>
          </p:cNvPr>
          <p:cNvSpPr/>
          <p:nvPr/>
        </p:nvSpPr>
        <p:spPr>
          <a:xfrm>
            <a:off x="9143999" y="3628988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1" name="Rectangle 68">
            <a:extLst>
              <a:ext uri="{FF2B5EF4-FFF2-40B4-BE49-F238E27FC236}">
                <a16:creationId xmlns="" xmlns:a16="http://schemas.microsoft.com/office/drawing/2014/main" id="{FA7CBD36-63E8-8C83-0FC4-74AC5FB6515B}"/>
              </a:ext>
            </a:extLst>
          </p:cNvPr>
          <p:cNvSpPr/>
          <p:nvPr/>
        </p:nvSpPr>
        <p:spPr>
          <a:xfrm>
            <a:off x="9143998" y="5165226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2" name="Rectangle 69">
            <a:extLst>
              <a:ext uri="{FF2B5EF4-FFF2-40B4-BE49-F238E27FC236}">
                <a16:creationId xmlns="" xmlns:a16="http://schemas.microsoft.com/office/drawing/2014/main" id="{3CAC8B8C-ABEA-5EB4-32AE-0550A0D00AD0}"/>
              </a:ext>
            </a:extLst>
          </p:cNvPr>
          <p:cNvSpPr/>
          <p:nvPr/>
        </p:nvSpPr>
        <p:spPr>
          <a:xfrm>
            <a:off x="9151749" y="4423368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3" name="Rectangle 70">
            <a:extLst>
              <a:ext uri="{FF2B5EF4-FFF2-40B4-BE49-F238E27FC236}">
                <a16:creationId xmlns="" xmlns:a16="http://schemas.microsoft.com/office/drawing/2014/main" id="{25C5AF0A-865B-A120-8C7B-49684B09F665}"/>
              </a:ext>
            </a:extLst>
          </p:cNvPr>
          <p:cNvSpPr/>
          <p:nvPr/>
        </p:nvSpPr>
        <p:spPr>
          <a:xfrm>
            <a:off x="9161782" y="5924261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71">
            <a:extLst>
              <a:ext uri="{FF2B5EF4-FFF2-40B4-BE49-F238E27FC236}">
                <a16:creationId xmlns="" xmlns:a16="http://schemas.microsoft.com/office/drawing/2014/main" id="{C5A53B04-52E5-B977-AD85-2627010F450F}"/>
              </a:ext>
            </a:extLst>
          </p:cNvPr>
          <p:cNvSpPr/>
          <p:nvPr/>
        </p:nvSpPr>
        <p:spPr>
          <a:xfrm>
            <a:off x="9161273" y="1415870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5" name="Rectangle 72">
            <a:extLst>
              <a:ext uri="{FF2B5EF4-FFF2-40B4-BE49-F238E27FC236}">
                <a16:creationId xmlns="" xmlns:a16="http://schemas.microsoft.com/office/drawing/2014/main" id="{2DCFE513-EFB4-EA06-9F1F-335942ADBBB5}"/>
              </a:ext>
            </a:extLst>
          </p:cNvPr>
          <p:cNvSpPr/>
          <p:nvPr/>
        </p:nvSpPr>
        <p:spPr>
          <a:xfrm>
            <a:off x="9142227" y="1397476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6" name="Rectangle 73">
            <a:extLst>
              <a:ext uri="{FF2B5EF4-FFF2-40B4-BE49-F238E27FC236}">
                <a16:creationId xmlns="" xmlns:a16="http://schemas.microsoft.com/office/drawing/2014/main" id="{A8DB948C-C0E7-6F41-B4A9-4A8992BDE344}"/>
              </a:ext>
            </a:extLst>
          </p:cNvPr>
          <p:cNvSpPr/>
          <p:nvPr/>
        </p:nvSpPr>
        <p:spPr>
          <a:xfrm>
            <a:off x="9147075" y="1406534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67" name="Rectangle 74">
            <a:extLst>
              <a:ext uri="{FF2B5EF4-FFF2-40B4-BE49-F238E27FC236}">
                <a16:creationId xmlns="" xmlns:a16="http://schemas.microsoft.com/office/drawing/2014/main" id="{97D22102-6A3A-7215-E349-42CF096F9A6B}"/>
              </a:ext>
            </a:extLst>
          </p:cNvPr>
          <p:cNvSpPr/>
          <p:nvPr/>
        </p:nvSpPr>
        <p:spPr>
          <a:xfrm>
            <a:off x="9162466" y="1372123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68" name="Rectangle 75">
            <a:extLst>
              <a:ext uri="{FF2B5EF4-FFF2-40B4-BE49-F238E27FC236}">
                <a16:creationId xmlns="" xmlns:a16="http://schemas.microsoft.com/office/drawing/2014/main" id="{CD102A3C-9DF8-7FCC-B51D-7BA47E3F5E85}"/>
              </a:ext>
            </a:extLst>
          </p:cNvPr>
          <p:cNvSpPr/>
          <p:nvPr/>
        </p:nvSpPr>
        <p:spPr>
          <a:xfrm>
            <a:off x="9147838" y="1376662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9" name="Rectangle 76">
            <a:extLst>
              <a:ext uri="{FF2B5EF4-FFF2-40B4-BE49-F238E27FC236}">
                <a16:creationId xmlns="" xmlns:a16="http://schemas.microsoft.com/office/drawing/2014/main" id="{75DE2A4F-3534-3E5F-EECE-C4D20ACDA43E}"/>
              </a:ext>
            </a:extLst>
          </p:cNvPr>
          <p:cNvSpPr/>
          <p:nvPr/>
        </p:nvSpPr>
        <p:spPr>
          <a:xfrm>
            <a:off x="9158255" y="1400007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70" name="Rectangle 77">
            <a:extLst>
              <a:ext uri="{FF2B5EF4-FFF2-40B4-BE49-F238E27FC236}">
                <a16:creationId xmlns="" xmlns:a16="http://schemas.microsoft.com/office/drawing/2014/main" id="{2F2057A8-1DC4-803A-EE50-AE77FC6F8A27}"/>
              </a:ext>
            </a:extLst>
          </p:cNvPr>
          <p:cNvSpPr/>
          <p:nvPr/>
        </p:nvSpPr>
        <p:spPr>
          <a:xfrm>
            <a:off x="9151748" y="2174083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8">
            <a:extLst>
              <a:ext uri="{FF2B5EF4-FFF2-40B4-BE49-F238E27FC236}">
                <a16:creationId xmlns="" xmlns:a16="http://schemas.microsoft.com/office/drawing/2014/main" id="{CE18C41E-7E5A-B910-74A4-44DFAD97E228}"/>
              </a:ext>
            </a:extLst>
          </p:cNvPr>
          <p:cNvSpPr/>
          <p:nvPr/>
        </p:nvSpPr>
        <p:spPr>
          <a:xfrm>
            <a:off x="9151747" y="2935312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2" name="Rectangle 79">
            <a:extLst>
              <a:ext uri="{FF2B5EF4-FFF2-40B4-BE49-F238E27FC236}">
                <a16:creationId xmlns="" xmlns:a16="http://schemas.microsoft.com/office/drawing/2014/main" id="{37BB6FBC-1459-D77D-86B0-A24D1E170945}"/>
              </a:ext>
            </a:extLst>
          </p:cNvPr>
          <p:cNvSpPr/>
          <p:nvPr/>
        </p:nvSpPr>
        <p:spPr>
          <a:xfrm>
            <a:off x="9158257" y="3626393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3" name="Rectangle 80">
            <a:extLst>
              <a:ext uri="{FF2B5EF4-FFF2-40B4-BE49-F238E27FC236}">
                <a16:creationId xmlns="" xmlns:a16="http://schemas.microsoft.com/office/drawing/2014/main" id="{E933EE20-C00C-B2AC-2EBE-EA298BADFA19}"/>
              </a:ext>
            </a:extLst>
          </p:cNvPr>
          <p:cNvSpPr/>
          <p:nvPr/>
        </p:nvSpPr>
        <p:spPr>
          <a:xfrm>
            <a:off x="9167401" y="5909578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81">
            <a:extLst>
              <a:ext uri="{FF2B5EF4-FFF2-40B4-BE49-F238E27FC236}">
                <a16:creationId xmlns="" xmlns:a16="http://schemas.microsoft.com/office/drawing/2014/main" id="{CD293334-C344-A3DE-0A7A-6F68CE300837}"/>
              </a:ext>
            </a:extLst>
          </p:cNvPr>
          <p:cNvSpPr/>
          <p:nvPr/>
        </p:nvSpPr>
        <p:spPr>
          <a:xfrm>
            <a:off x="9145390" y="5156117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5" name="Rectangle 82">
            <a:extLst>
              <a:ext uri="{FF2B5EF4-FFF2-40B4-BE49-F238E27FC236}">
                <a16:creationId xmlns="" xmlns:a16="http://schemas.microsoft.com/office/drawing/2014/main" id="{73C0FB17-AA18-4884-76E3-57CB6F0549C2}"/>
              </a:ext>
            </a:extLst>
          </p:cNvPr>
          <p:cNvSpPr/>
          <p:nvPr/>
        </p:nvSpPr>
        <p:spPr>
          <a:xfrm>
            <a:off x="9167401" y="4422746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6" name="Rectangle 83">
            <a:extLst>
              <a:ext uri="{FF2B5EF4-FFF2-40B4-BE49-F238E27FC236}">
                <a16:creationId xmlns="" xmlns:a16="http://schemas.microsoft.com/office/drawing/2014/main" id="{C238EDE6-47B9-F56E-B22E-FCDA5BA6DB5F}"/>
              </a:ext>
            </a:extLst>
          </p:cNvPr>
          <p:cNvSpPr/>
          <p:nvPr/>
        </p:nvSpPr>
        <p:spPr>
          <a:xfrm>
            <a:off x="9151746" y="2147019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="" xmlns:a16="http://schemas.microsoft.com/office/drawing/2014/main" id="{34104AC1-EDDE-3B57-C593-BDA041C710ED}"/>
              </a:ext>
            </a:extLst>
          </p:cNvPr>
          <p:cNvSpPr/>
          <p:nvPr/>
        </p:nvSpPr>
        <p:spPr>
          <a:xfrm>
            <a:off x="9143707" y="2916254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8" name="Rectangle 85">
            <a:extLst>
              <a:ext uri="{FF2B5EF4-FFF2-40B4-BE49-F238E27FC236}">
                <a16:creationId xmlns="" xmlns:a16="http://schemas.microsoft.com/office/drawing/2014/main" id="{9E3870E4-B259-3DCD-1EE3-A36C687A23D6}"/>
              </a:ext>
            </a:extLst>
          </p:cNvPr>
          <p:cNvSpPr/>
          <p:nvPr/>
        </p:nvSpPr>
        <p:spPr>
          <a:xfrm>
            <a:off x="9158256" y="3629164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" name="Rectangle 86">
            <a:extLst>
              <a:ext uri="{FF2B5EF4-FFF2-40B4-BE49-F238E27FC236}">
                <a16:creationId xmlns="" xmlns:a16="http://schemas.microsoft.com/office/drawing/2014/main" id="{614BC42F-8803-E08E-4B7D-8D4C78F314DF}"/>
              </a:ext>
            </a:extLst>
          </p:cNvPr>
          <p:cNvSpPr/>
          <p:nvPr/>
        </p:nvSpPr>
        <p:spPr>
          <a:xfrm>
            <a:off x="9165025" y="4415602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0" name="Rectangle 87">
            <a:extLst>
              <a:ext uri="{FF2B5EF4-FFF2-40B4-BE49-F238E27FC236}">
                <a16:creationId xmlns="" xmlns:a16="http://schemas.microsoft.com/office/drawing/2014/main" id="{E54C0B61-D432-7264-B765-BB3D6D808701}"/>
              </a:ext>
            </a:extLst>
          </p:cNvPr>
          <p:cNvSpPr/>
          <p:nvPr/>
        </p:nvSpPr>
        <p:spPr>
          <a:xfrm>
            <a:off x="9155880" y="5166525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1" name="Rectangle 90">
            <a:extLst>
              <a:ext uri="{FF2B5EF4-FFF2-40B4-BE49-F238E27FC236}">
                <a16:creationId xmlns="" xmlns:a16="http://schemas.microsoft.com/office/drawing/2014/main" id="{6628B783-CBDA-3795-8CDC-46D7774F73A1}"/>
              </a:ext>
            </a:extLst>
          </p:cNvPr>
          <p:cNvSpPr/>
          <p:nvPr/>
        </p:nvSpPr>
        <p:spPr>
          <a:xfrm>
            <a:off x="9144514" y="2159071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2" name="Rectangle 91">
            <a:extLst>
              <a:ext uri="{FF2B5EF4-FFF2-40B4-BE49-F238E27FC236}">
                <a16:creationId xmlns="" xmlns:a16="http://schemas.microsoft.com/office/drawing/2014/main" id="{668383F0-0D9D-5A63-357D-0DF220CCEC2D}"/>
              </a:ext>
            </a:extLst>
          </p:cNvPr>
          <p:cNvSpPr/>
          <p:nvPr/>
        </p:nvSpPr>
        <p:spPr>
          <a:xfrm>
            <a:off x="9142227" y="2934944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3" name="Rectangle 92">
            <a:extLst>
              <a:ext uri="{FF2B5EF4-FFF2-40B4-BE49-F238E27FC236}">
                <a16:creationId xmlns="" xmlns:a16="http://schemas.microsoft.com/office/drawing/2014/main" id="{6029F341-2BA7-D0EF-DFE4-C8545865D313}"/>
              </a:ext>
            </a:extLst>
          </p:cNvPr>
          <p:cNvSpPr/>
          <p:nvPr/>
        </p:nvSpPr>
        <p:spPr>
          <a:xfrm>
            <a:off x="9162467" y="3631553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4" name="Rectangle 93">
            <a:extLst>
              <a:ext uri="{FF2B5EF4-FFF2-40B4-BE49-F238E27FC236}">
                <a16:creationId xmlns="" xmlns:a16="http://schemas.microsoft.com/office/drawing/2014/main" id="{C1E2D87C-358D-7392-82E8-DE7D5766473D}"/>
              </a:ext>
            </a:extLst>
          </p:cNvPr>
          <p:cNvSpPr/>
          <p:nvPr/>
        </p:nvSpPr>
        <p:spPr>
          <a:xfrm>
            <a:off x="9154385" y="4426527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5" name="Rectangle 100">
            <a:extLst>
              <a:ext uri="{FF2B5EF4-FFF2-40B4-BE49-F238E27FC236}">
                <a16:creationId xmlns="" xmlns:a16="http://schemas.microsoft.com/office/drawing/2014/main" id="{D8326B84-BFCA-AAE9-4ED0-111FB22121A3}"/>
              </a:ext>
            </a:extLst>
          </p:cNvPr>
          <p:cNvSpPr/>
          <p:nvPr/>
        </p:nvSpPr>
        <p:spPr>
          <a:xfrm>
            <a:off x="9144171" y="2153591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86" name="Rectangle 101">
            <a:extLst>
              <a:ext uri="{FF2B5EF4-FFF2-40B4-BE49-F238E27FC236}">
                <a16:creationId xmlns="" xmlns:a16="http://schemas.microsoft.com/office/drawing/2014/main" id="{C0D7FB7B-A158-BD1B-6551-C9D846FC2F3D}"/>
              </a:ext>
            </a:extLst>
          </p:cNvPr>
          <p:cNvSpPr/>
          <p:nvPr/>
        </p:nvSpPr>
        <p:spPr>
          <a:xfrm>
            <a:off x="9149204" y="2908103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87" name="Rectangle 102">
            <a:extLst>
              <a:ext uri="{FF2B5EF4-FFF2-40B4-BE49-F238E27FC236}">
                <a16:creationId xmlns="" xmlns:a16="http://schemas.microsoft.com/office/drawing/2014/main" id="{0C778743-A2B8-6637-C162-1C072C037769}"/>
              </a:ext>
            </a:extLst>
          </p:cNvPr>
          <p:cNvSpPr/>
          <p:nvPr/>
        </p:nvSpPr>
        <p:spPr>
          <a:xfrm>
            <a:off x="9142699" y="3640739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88" name="Rectangle 106">
            <a:extLst>
              <a:ext uri="{FF2B5EF4-FFF2-40B4-BE49-F238E27FC236}">
                <a16:creationId xmlns="" xmlns:a16="http://schemas.microsoft.com/office/drawing/2014/main" id="{83AA72F2-A072-E325-B3BD-63B325E9DDC5}"/>
              </a:ext>
            </a:extLst>
          </p:cNvPr>
          <p:cNvSpPr/>
          <p:nvPr/>
        </p:nvSpPr>
        <p:spPr>
          <a:xfrm>
            <a:off x="9118651" y="2172477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9" name="Rectangle 107">
            <a:extLst>
              <a:ext uri="{FF2B5EF4-FFF2-40B4-BE49-F238E27FC236}">
                <a16:creationId xmlns="" xmlns:a16="http://schemas.microsoft.com/office/drawing/2014/main" id="{0EBAA938-0055-6C37-0F8A-7AC4A2F2097B}"/>
              </a:ext>
            </a:extLst>
          </p:cNvPr>
          <p:cNvSpPr/>
          <p:nvPr/>
        </p:nvSpPr>
        <p:spPr>
          <a:xfrm>
            <a:off x="9138423" y="2914078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0" name="Rectangle 112">
            <a:extLst>
              <a:ext uri="{FF2B5EF4-FFF2-40B4-BE49-F238E27FC236}">
                <a16:creationId xmlns="" xmlns:a16="http://schemas.microsoft.com/office/drawing/2014/main" id="{4795ECEF-0F9B-91F4-8EDB-98C49880661B}"/>
              </a:ext>
            </a:extLst>
          </p:cNvPr>
          <p:cNvSpPr/>
          <p:nvPr/>
        </p:nvSpPr>
        <p:spPr>
          <a:xfrm>
            <a:off x="9125883" y="2162829"/>
            <a:ext cx="534889" cy="635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  <a:p>
            <a:pPr algn="ctr"/>
            <a:endParaRPr lang="en-US" sz="60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91" name="Straight Arrow Connector 114">
            <a:extLst>
              <a:ext uri="{FF2B5EF4-FFF2-40B4-BE49-F238E27FC236}">
                <a16:creationId xmlns="" xmlns:a16="http://schemas.microsoft.com/office/drawing/2014/main" id="{9290ACF3-242A-1821-1EC5-A9FF5649F7FE}"/>
              </a:ext>
            </a:extLst>
          </p:cNvPr>
          <p:cNvCxnSpPr/>
          <p:nvPr/>
        </p:nvCxnSpPr>
        <p:spPr>
          <a:xfrm>
            <a:off x="7107936" y="154228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115">
            <a:extLst>
              <a:ext uri="{FF2B5EF4-FFF2-40B4-BE49-F238E27FC236}">
                <a16:creationId xmlns="" xmlns:a16="http://schemas.microsoft.com/office/drawing/2014/main" id="{D9F4CD98-19F8-172B-5FB5-2DB2656D22E6}"/>
              </a:ext>
            </a:extLst>
          </p:cNvPr>
          <p:cNvCxnSpPr/>
          <p:nvPr/>
        </p:nvCxnSpPr>
        <p:spPr>
          <a:xfrm>
            <a:off x="7107936" y="192328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116">
            <a:extLst>
              <a:ext uri="{FF2B5EF4-FFF2-40B4-BE49-F238E27FC236}">
                <a16:creationId xmlns="" xmlns:a16="http://schemas.microsoft.com/office/drawing/2014/main" id="{EB756F1D-A615-4B93-A11E-EBC8D1C6C1CF}"/>
              </a:ext>
            </a:extLst>
          </p:cNvPr>
          <p:cNvCxnSpPr/>
          <p:nvPr/>
        </p:nvCxnSpPr>
        <p:spPr>
          <a:xfrm>
            <a:off x="10399824" y="192328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117">
            <a:extLst>
              <a:ext uri="{FF2B5EF4-FFF2-40B4-BE49-F238E27FC236}">
                <a16:creationId xmlns="" xmlns:a16="http://schemas.microsoft.com/office/drawing/2014/main" id="{42875225-F430-1C93-376D-6FA3FB6C6A94}"/>
              </a:ext>
            </a:extLst>
          </p:cNvPr>
          <p:cNvCxnSpPr/>
          <p:nvPr/>
        </p:nvCxnSpPr>
        <p:spPr>
          <a:xfrm>
            <a:off x="10399824" y="232460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18">
            <a:extLst>
              <a:ext uri="{FF2B5EF4-FFF2-40B4-BE49-F238E27FC236}">
                <a16:creationId xmlns="" xmlns:a16="http://schemas.microsoft.com/office/drawing/2014/main" id="{F0FA90CE-48D4-376A-3780-260FF9B94E6E}"/>
              </a:ext>
            </a:extLst>
          </p:cNvPr>
          <p:cNvCxnSpPr/>
          <p:nvPr/>
        </p:nvCxnSpPr>
        <p:spPr>
          <a:xfrm>
            <a:off x="10399824" y="267766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120">
            <a:extLst>
              <a:ext uri="{FF2B5EF4-FFF2-40B4-BE49-F238E27FC236}">
                <a16:creationId xmlns="" xmlns:a16="http://schemas.microsoft.com/office/drawing/2014/main" id="{3CAC4AFB-D488-8535-9DD3-CC1668581B4D}"/>
              </a:ext>
            </a:extLst>
          </p:cNvPr>
          <p:cNvCxnSpPr/>
          <p:nvPr/>
        </p:nvCxnSpPr>
        <p:spPr>
          <a:xfrm>
            <a:off x="10399824" y="4610493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122">
            <a:extLst>
              <a:ext uri="{FF2B5EF4-FFF2-40B4-BE49-F238E27FC236}">
                <a16:creationId xmlns="" xmlns:a16="http://schemas.microsoft.com/office/drawing/2014/main" id="{318F2DA1-1D94-EBD4-85A2-6895C25B4B56}"/>
              </a:ext>
            </a:extLst>
          </p:cNvPr>
          <p:cNvCxnSpPr/>
          <p:nvPr/>
        </p:nvCxnSpPr>
        <p:spPr>
          <a:xfrm>
            <a:off x="10399824" y="605840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123">
            <a:extLst>
              <a:ext uri="{FF2B5EF4-FFF2-40B4-BE49-F238E27FC236}">
                <a16:creationId xmlns="" xmlns:a16="http://schemas.microsoft.com/office/drawing/2014/main" id="{40D73E2E-17E4-3AA7-B616-0F513202C5E5}"/>
              </a:ext>
            </a:extLst>
          </p:cNvPr>
          <p:cNvCxnSpPr/>
          <p:nvPr/>
        </p:nvCxnSpPr>
        <p:spPr>
          <a:xfrm>
            <a:off x="10399824" y="4220864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124">
            <a:extLst>
              <a:ext uri="{FF2B5EF4-FFF2-40B4-BE49-F238E27FC236}">
                <a16:creationId xmlns="" xmlns:a16="http://schemas.microsoft.com/office/drawing/2014/main" id="{EAD44EF5-A3C1-E0E7-F5ED-E248F9840F27}"/>
              </a:ext>
            </a:extLst>
          </p:cNvPr>
          <p:cNvCxnSpPr/>
          <p:nvPr/>
        </p:nvCxnSpPr>
        <p:spPr>
          <a:xfrm>
            <a:off x="10399824" y="568248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125">
            <a:extLst>
              <a:ext uri="{FF2B5EF4-FFF2-40B4-BE49-F238E27FC236}">
                <a16:creationId xmlns="" xmlns:a16="http://schemas.microsoft.com/office/drawing/2014/main" id="{769C9A1E-0E7D-F470-ECD9-8890242D14C4}"/>
              </a:ext>
            </a:extLst>
          </p:cNvPr>
          <p:cNvCxnSpPr/>
          <p:nvPr/>
        </p:nvCxnSpPr>
        <p:spPr>
          <a:xfrm>
            <a:off x="10399824" y="639622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26">
            <a:extLst>
              <a:ext uri="{FF2B5EF4-FFF2-40B4-BE49-F238E27FC236}">
                <a16:creationId xmlns="" xmlns:a16="http://schemas.microsoft.com/office/drawing/2014/main" id="{223A2493-14EC-791E-12A1-92B3C530EE5E}"/>
              </a:ext>
            </a:extLst>
          </p:cNvPr>
          <p:cNvCxnSpPr/>
          <p:nvPr/>
        </p:nvCxnSpPr>
        <p:spPr>
          <a:xfrm>
            <a:off x="10399824" y="3846278"/>
            <a:ext cx="1389888" cy="0"/>
          </a:xfrm>
          <a:prstGeom prst="straightConnector1">
            <a:avLst/>
          </a:prstGeom>
          <a:ln w="19050">
            <a:solidFill>
              <a:srgbClr val="7030A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27">
            <a:extLst>
              <a:ext uri="{FF2B5EF4-FFF2-40B4-BE49-F238E27FC236}">
                <a16:creationId xmlns="" xmlns:a16="http://schemas.microsoft.com/office/drawing/2014/main" id="{D383DCAA-21B2-62FF-008E-4F31ED469FAA}"/>
              </a:ext>
            </a:extLst>
          </p:cNvPr>
          <p:cNvSpPr txBox="1"/>
          <p:nvPr/>
        </p:nvSpPr>
        <p:spPr>
          <a:xfrm>
            <a:off x="7134418" y="1167389"/>
            <a:ext cx="127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i_shReg_0</a:t>
            </a:r>
          </a:p>
        </p:txBody>
      </p:sp>
      <p:sp>
        <p:nvSpPr>
          <p:cNvPr id="103" name="TextBox 128">
            <a:extLst>
              <a:ext uri="{FF2B5EF4-FFF2-40B4-BE49-F238E27FC236}">
                <a16:creationId xmlns="" xmlns:a16="http://schemas.microsoft.com/office/drawing/2014/main" id="{2E78AB69-DE01-089F-25D9-233B9E92F8F5}"/>
              </a:ext>
            </a:extLst>
          </p:cNvPr>
          <p:cNvSpPr txBox="1"/>
          <p:nvPr/>
        </p:nvSpPr>
        <p:spPr>
          <a:xfrm>
            <a:off x="7131355" y="1521699"/>
            <a:ext cx="133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i_shReg_1</a:t>
            </a:r>
          </a:p>
        </p:txBody>
      </p:sp>
      <p:sp>
        <p:nvSpPr>
          <p:cNvPr id="104" name="TextBox 136">
            <a:extLst>
              <a:ext uri="{FF2B5EF4-FFF2-40B4-BE49-F238E27FC236}">
                <a16:creationId xmlns="" xmlns:a16="http://schemas.microsoft.com/office/drawing/2014/main" id="{4B080614-664A-7480-1D75-1646F101DC86}"/>
              </a:ext>
            </a:extLst>
          </p:cNvPr>
          <p:cNvSpPr txBox="1"/>
          <p:nvPr/>
        </p:nvSpPr>
        <p:spPr>
          <a:xfrm>
            <a:off x="10553486" y="1440266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o_shReg_8</a:t>
            </a:r>
          </a:p>
        </p:txBody>
      </p:sp>
      <p:sp>
        <p:nvSpPr>
          <p:cNvPr id="105" name="TextBox 139">
            <a:extLst>
              <a:ext uri="{FF2B5EF4-FFF2-40B4-BE49-F238E27FC236}">
                <a16:creationId xmlns="" xmlns:a16="http://schemas.microsoft.com/office/drawing/2014/main" id="{29914029-2469-5654-1812-0DAD7CAEF089}"/>
              </a:ext>
            </a:extLst>
          </p:cNvPr>
          <p:cNvSpPr txBox="1"/>
          <p:nvPr/>
        </p:nvSpPr>
        <p:spPr>
          <a:xfrm>
            <a:off x="10553486" y="1882114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o_shReg_7</a:t>
            </a:r>
          </a:p>
        </p:txBody>
      </p:sp>
      <p:sp>
        <p:nvSpPr>
          <p:cNvPr id="106" name="TextBox 140">
            <a:extLst>
              <a:ext uri="{FF2B5EF4-FFF2-40B4-BE49-F238E27FC236}">
                <a16:creationId xmlns="" xmlns:a16="http://schemas.microsoft.com/office/drawing/2014/main" id="{68D1ABE6-7F25-370B-64ED-15C618BBCD54}"/>
              </a:ext>
            </a:extLst>
          </p:cNvPr>
          <p:cNvSpPr txBox="1"/>
          <p:nvPr/>
        </p:nvSpPr>
        <p:spPr>
          <a:xfrm>
            <a:off x="10553486" y="2332630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o_shReg_6</a:t>
            </a:r>
          </a:p>
        </p:txBody>
      </p:sp>
      <p:sp>
        <p:nvSpPr>
          <p:cNvPr id="107" name="TextBox 141">
            <a:extLst>
              <a:ext uri="{FF2B5EF4-FFF2-40B4-BE49-F238E27FC236}">
                <a16:creationId xmlns="" xmlns:a16="http://schemas.microsoft.com/office/drawing/2014/main" id="{48C58206-32D4-EE5B-58A0-12F520538594}"/>
              </a:ext>
            </a:extLst>
          </p:cNvPr>
          <p:cNvSpPr txBox="1"/>
          <p:nvPr/>
        </p:nvSpPr>
        <p:spPr>
          <a:xfrm>
            <a:off x="10540008" y="3874811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o_shReg_4</a:t>
            </a:r>
          </a:p>
        </p:txBody>
      </p:sp>
      <p:sp>
        <p:nvSpPr>
          <p:cNvPr id="108" name="TextBox 142">
            <a:extLst>
              <a:ext uri="{FF2B5EF4-FFF2-40B4-BE49-F238E27FC236}">
                <a16:creationId xmlns="" xmlns:a16="http://schemas.microsoft.com/office/drawing/2014/main" id="{19BC5B83-59ED-283A-F46C-8B8309C7DB00}"/>
              </a:ext>
            </a:extLst>
          </p:cNvPr>
          <p:cNvSpPr txBox="1"/>
          <p:nvPr/>
        </p:nvSpPr>
        <p:spPr>
          <a:xfrm>
            <a:off x="10540008" y="4272674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o_shReg_3</a:t>
            </a:r>
          </a:p>
        </p:txBody>
      </p:sp>
      <p:sp>
        <p:nvSpPr>
          <p:cNvPr id="109" name="TextBox 143">
            <a:extLst>
              <a:ext uri="{FF2B5EF4-FFF2-40B4-BE49-F238E27FC236}">
                <a16:creationId xmlns="" xmlns:a16="http://schemas.microsoft.com/office/drawing/2014/main" id="{1594EFAA-74BE-0A74-C739-BE563D556A88}"/>
              </a:ext>
            </a:extLst>
          </p:cNvPr>
          <p:cNvSpPr txBox="1"/>
          <p:nvPr/>
        </p:nvSpPr>
        <p:spPr>
          <a:xfrm>
            <a:off x="10528943" y="5276767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o_shReg_2</a:t>
            </a:r>
          </a:p>
        </p:txBody>
      </p:sp>
      <p:sp>
        <p:nvSpPr>
          <p:cNvPr id="110" name="TextBox 144">
            <a:extLst>
              <a:ext uri="{FF2B5EF4-FFF2-40B4-BE49-F238E27FC236}">
                <a16:creationId xmlns="" xmlns:a16="http://schemas.microsoft.com/office/drawing/2014/main" id="{B3B2DB36-B0E2-02A7-FD10-55A229066E25}"/>
              </a:ext>
            </a:extLst>
          </p:cNvPr>
          <p:cNvSpPr txBox="1"/>
          <p:nvPr/>
        </p:nvSpPr>
        <p:spPr>
          <a:xfrm>
            <a:off x="10520275" y="5668862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o_shReg_1</a:t>
            </a:r>
          </a:p>
        </p:txBody>
      </p:sp>
      <p:sp>
        <p:nvSpPr>
          <p:cNvPr id="111" name="TextBox 145">
            <a:extLst>
              <a:ext uri="{FF2B5EF4-FFF2-40B4-BE49-F238E27FC236}">
                <a16:creationId xmlns="" xmlns:a16="http://schemas.microsoft.com/office/drawing/2014/main" id="{0A953348-814E-889A-44E6-F8F2E5B6B315}"/>
              </a:ext>
            </a:extLst>
          </p:cNvPr>
          <p:cNvSpPr txBox="1"/>
          <p:nvPr/>
        </p:nvSpPr>
        <p:spPr>
          <a:xfrm>
            <a:off x="10520611" y="6024567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o_shReg_0</a:t>
            </a:r>
          </a:p>
        </p:txBody>
      </p:sp>
      <p:sp>
        <p:nvSpPr>
          <p:cNvPr id="112" name="TextBox 146">
            <a:extLst>
              <a:ext uri="{FF2B5EF4-FFF2-40B4-BE49-F238E27FC236}">
                <a16:creationId xmlns="" xmlns:a16="http://schemas.microsoft.com/office/drawing/2014/main" id="{6D56F514-4495-E489-587D-DEFC723AA87F}"/>
              </a:ext>
            </a:extLst>
          </p:cNvPr>
          <p:cNvSpPr txBox="1"/>
          <p:nvPr/>
        </p:nvSpPr>
        <p:spPr>
          <a:xfrm>
            <a:off x="10553486" y="3455969"/>
            <a:ext cx="156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o_shReg_5</a:t>
            </a:r>
          </a:p>
        </p:txBody>
      </p:sp>
      <p:sp>
        <p:nvSpPr>
          <p:cNvPr id="113" name="Rectangle 147">
            <a:extLst>
              <a:ext uri="{FF2B5EF4-FFF2-40B4-BE49-F238E27FC236}">
                <a16:creationId xmlns="" xmlns:a16="http://schemas.microsoft.com/office/drawing/2014/main" id="{B6109B39-6ECA-3772-854C-B408F02379A1}"/>
              </a:ext>
            </a:extLst>
          </p:cNvPr>
          <p:cNvSpPr/>
          <p:nvPr/>
        </p:nvSpPr>
        <p:spPr>
          <a:xfrm>
            <a:off x="1554825" y="1454899"/>
            <a:ext cx="1571611" cy="1366886"/>
          </a:xfrm>
          <a:prstGeom prst="rect">
            <a:avLst/>
          </a:prstGeom>
          <a:noFill/>
          <a:ln w="41275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51">
            <a:extLst>
              <a:ext uri="{FF2B5EF4-FFF2-40B4-BE49-F238E27FC236}">
                <a16:creationId xmlns="" xmlns:a16="http://schemas.microsoft.com/office/drawing/2014/main" id="{3408204C-EBB3-D27C-D5F9-7E8AF549B971}"/>
              </a:ext>
            </a:extLst>
          </p:cNvPr>
          <p:cNvSpPr/>
          <p:nvPr/>
        </p:nvSpPr>
        <p:spPr>
          <a:xfrm>
            <a:off x="2611885" y="1459257"/>
            <a:ext cx="1571611" cy="1366886"/>
          </a:xfrm>
          <a:prstGeom prst="rect">
            <a:avLst/>
          </a:prstGeom>
          <a:noFill/>
          <a:ln w="41275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52">
            <a:extLst>
              <a:ext uri="{FF2B5EF4-FFF2-40B4-BE49-F238E27FC236}">
                <a16:creationId xmlns="" xmlns:a16="http://schemas.microsoft.com/office/drawing/2014/main" id="{47F38F0D-6DFA-0BE8-6E3F-929E31B52086}"/>
              </a:ext>
            </a:extLst>
          </p:cNvPr>
          <p:cNvSpPr/>
          <p:nvPr/>
        </p:nvSpPr>
        <p:spPr>
          <a:xfrm>
            <a:off x="1544866" y="2369570"/>
            <a:ext cx="1571611" cy="1366886"/>
          </a:xfrm>
          <a:prstGeom prst="rect">
            <a:avLst/>
          </a:prstGeom>
          <a:noFill/>
          <a:ln w="41275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53">
            <a:extLst>
              <a:ext uri="{FF2B5EF4-FFF2-40B4-BE49-F238E27FC236}">
                <a16:creationId xmlns="" xmlns:a16="http://schemas.microsoft.com/office/drawing/2014/main" id="{87C8EBF2-5CB0-5C26-E83B-9E79EDD2F96D}"/>
              </a:ext>
            </a:extLst>
          </p:cNvPr>
          <p:cNvSpPr/>
          <p:nvPr/>
        </p:nvSpPr>
        <p:spPr>
          <a:xfrm>
            <a:off x="2611492" y="2377621"/>
            <a:ext cx="1571611" cy="1366886"/>
          </a:xfrm>
          <a:prstGeom prst="rect">
            <a:avLst/>
          </a:prstGeom>
          <a:noFill/>
          <a:ln w="41275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="" xmlns:a16="http://schemas.microsoft.com/office/drawing/2014/main" id="{7B5B0533-629E-40D1-3CBE-49CBD4CFC49A}"/>
              </a:ext>
            </a:extLst>
          </p:cNvPr>
          <p:cNvSpPr/>
          <p:nvPr/>
        </p:nvSpPr>
        <p:spPr>
          <a:xfrm>
            <a:off x="5544273" y="1158131"/>
            <a:ext cx="1488619" cy="1063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Dual Port Memory</a:t>
            </a:r>
          </a:p>
        </p:txBody>
      </p:sp>
      <p:sp>
        <p:nvSpPr>
          <p:cNvPr id="118" name="مربع نص 2">
            <a:extLst>
              <a:ext uri="{FF2B5EF4-FFF2-40B4-BE49-F238E27FC236}">
                <a16:creationId xmlns="" xmlns:a16="http://schemas.microsoft.com/office/drawing/2014/main" id="{C6B71846-46B5-495D-2BB4-5108E785F47B}"/>
              </a:ext>
            </a:extLst>
          </p:cNvPr>
          <p:cNvSpPr txBox="1"/>
          <p:nvPr/>
        </p:nvSpPr>
        <p:spPr>
          <a:xfrm>
            <a:off x="1462769" y="4221873"/>
            <a:ext cx="32556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Cycles needed for 1</a:t>
            </a:r>
            <a:r>
              <a:rPr lang="en-US" baseline="30000" dirty="0"/>
              <a:t>st</a:t>
            </a:r>
            <a:r>
              <a:rPr lang="en-US" dirty="0"/>
              <a:t> Window =</a:t>
            </a:r>
          </a:p>
        </p:txBody>
      </p:sp>
      <p:sp>
        <p:nvSpPr>
          <p:cNvPr id="119" name="مربع نص 122">
            <a:extLst>
              <a:ext uri="{FF2B5EF4-FFF2-40B4-BE49-F238E27FC236}">
                <a16:creationId xmlns="" xmlns:a16="http://schemas.microsoft.com/office/drawing/2014/main" id="{F17A1205-03FE-E324-71FD-B1DA9B10184B}"/>
              </a:ext>
            </a:extLst>
          </p:cNvPr>
          <p:cNvSpPr txBox="1"/>
          <p:nvPr/>
        </p:nvSpPr>
        <p:spPr>
          <a:xfrm>
            <a:off x="1439151" y="4900610"/>
            <a:ext cx="33406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Cycles needed for vertical shift 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مربع نص 3">
                <a:extLst>
                  <a:ext uri="{FF2B5EF4-FFF2-40B4-BE49-F238E27FC236}">
                    <a16:creationId xmlns="" xmlns:a16="http://schemas.microsoft.com/office/drawing/2014/main" id="{15626403-666E-8901-777A-20CA9BE30DA7}"/>
                  </a:ext>
                </a:extLst>
              </p:cNvPr>
              <p:cNvSpPr txBox="1"/>
              <p:nvPr/>
            </p:nvSpPr>
            <p:spPr>
              <a:xfrm>
                <a:off x="4840105" y="4761445"/>
                <a:ext cx="2601674" cy="530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Input</m:t>
                          </m:r>
                          <m:r>
                            <m:rPr>
                              <m:nor/>
                            </m:rPr>
                            <a:rPr lang="en-US" b="0" i="0" baseline="-25000" dirty="0" smtClean="0"/>
                            <m:t>Width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+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Kernalsize</m:t>
                          </m:r>
                          <m:r>
                            <m:rPr>
                              <m:nor/>
                            </m:rPr>
                            <a:rPr lang="en-US" dirty="0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>
          <p:sp>
            <p:nvSpPr>
              <p:cNvPr id="120" name="مربع نص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5626403-666E-8901-777A-20CA9BE3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05" y="4761445"/>
                <a:ext cx="2601674" cy="530979"/>
              </a:xfrm>
              <a:prstGeom prst="rect">
                <a:avLst/>
              </a:prstGeom>
              <a:blipFill rotWithShape="1">
                <a:blip r:embed="rId2"/>
                <a:stretch>
                  <a:fillRect l="-234" r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مربع نص 123">
                <a:extLst>
                  <a:ext uri="{FF2B5EF4-FFF2-40B4-BE49-F238E27FC236}">
                    <a16:creationId xmlns="" xmlns:a16="http://schemas.microsoft.com/office/drawing/2014/main" id="{98900835-3B19-872E-7309-C7726E306070}"/>
                  </a:ext>
                </a:extLst>
              </p:cNvPr>
              <p:cNvSpPr txBox="1"/>
              <p:nvPr/>
            </p:nvSpPr>
            <p:spPr>
              <a:xfrm>
                <a:off x="4792549" y="4048387"/>
                <a:ext cx="1526059" cy="530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dirty="0" smtClean="0"/>
                            <m:t>Shift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Reg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dirty="0" smtClean="0"/>
                            <m:t>Size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err="1"/>
              </a:p>
            </p:txBody>
          </p:sp>
        </mc:Choice>
        <mc:Fallback>
          <p:sp>
            <p:nvSpPr>
              <p:cNvPr id="121" name="مربع نص 1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8900835-3B19-872E-7309-C7726E30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49" y="4048387"/>
                <a:ext cx="1526059" cy="5309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مربع نص 124">
            <a:extLst>
              <a:ext uri="{FF2B5EF4-FFF2-40B4-BE49-F238E27FC236}">
                <a16:creationId xmlns="" xmlns:a16="http://schemas.microsoft.com/office/drawing/2014/main" id="{F29E3B97-D5BE-F057-0562-718ACF49B842}"/>
              </a:ext>
            </a:extLst>
          </p:cNvPr>
          <p:cNvSpPr txBox="1"/>
          <p:nvPr/>
        </p:nvSpPr>
        <p:spPr>
          <a:xfrm>
            <a:off x="1439151" y="5631243"/>
            <a:ext cx="38023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Cycles needed for horizontal shift = 1</a:t>
            </a:r>
          </a:p>
        </p:txBody>
      </p:sp>
    </p:spTree>
    <p:extLst>
      <p:ext uri="{BB962C8B-B14F-4D97-AF65-F5344CB8AC3E}">
        <p14:creationId xmlns:p14="http://schemas.microsoft.com/office/powerpoint/2010/main" val="18184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971" y="114413"/>
            <a:ext cx="4633315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/>
              <a:t>DEMO</a:t>
            </a:r>
            <a:endParaRPr lang="en-US" sz="3200" dirty="0"/>
          </a:p>
        </p:txBody>
      </p:sp>
      <p:pic>
        <p:nvPicPr>
          <p:cNvPr id="4" name="QT_GUI_Finaal (2)">
            <a:hlinkClick r:id="" action="ppaction://media"/>
            <a:extLst>
              <a:ext uri="{FF2B5EF4-FFF2-40B4-BE49-F238E27FC236}">
                <a16:creationId xmlns="" xmlns:a16="http://schemas.microsoft.com/office/drawing/2014/main" id="{364D0D35-CCF7-A9B0-44EF-2FECDA32A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0971" y="709553"/>
            <a:ext cx="9957771" cy="56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1">
            <a:extLst>
              <a:ext uri="{FF2B5EF4-FFF2-40B4-BE49-F238E27FC236}">
                <a16:creationId xmlns="" xmlns:a16="http://schemas.microsoft.com/office/drawing/2014/main" id="{2C6481EB-819A-B4D2-DC41-A53EA63F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40"/>
            <a:ext cx="5904675" cy="576000"/>
          </a:xfrm>
        </p:spPr>
        <p:txBody>
          <a:bodyPr/>
          <a:lstStyle/>
          <a:p>
            <a:r>
              <a:rPr lang="en-US" sz="3200" dirty="0"/>
              <a:t>Veloce </a:t>
            </a:r>
            <a:r>
              <a:rPr lang="en-US" sz="2800" dirty="0"/>
              <a:t>Emulator</a:t>
            </a:r>
          </a:p>
        </p:txBody>
      </p:sp>
      <p:sp>
        <p:nvSpPr>
          <p:cNvPr id="8" name="عنصر نائب للمحتوى 2">
            <a:extLst>
              <a:ext uri="{FF2B5EF4-FFF2-40B4-BE49-F238E27FC236}">
                <a16:creationId xmlns="" xmlns:a16="http://schemas.microsoft.com/office/drawing/2014/main" id="{41F072C6-3B7C-4A8E-E0C1-6DE554893469}"/>
              </a:ext>
            </a:extLst>
          </p:cNvPr>
          <p:cNvSpPr txBox="1">
            <a:spLocks/>
          </p:cNvSpPr>
          <p:nvPr/>
        </p:nvSpPr>
        <p:spPr>
          <a:xfrm>
            <a:off x="838195" y="1253331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صورة 6">
            <a:extLst>
              <a:ext uri="{FF2B5EF4-FFF2-40B4-BE49-F238E27FC236}">
                <a16:creationId xmlns="" xmlns:a16="http://schemas.microsoft.com/office/drawing/2014/main" id="{5B2345B9-01DA-A41C-FFE9-0E81E42E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15" y="1431571"/>
            <a:ext cx="7277160" cy="35634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5714" y="1727200"/>
            <a:ext cx="4847772" cy="157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/>
              <a:t>Capacity</a:t>
            </a:r>
          </a:p>
          <a:p>
            <a:pPr marL="285750" indent="-285750" algn="l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/>
              <a:t>Testability</a:t>
            </a:r>
          </a:p>
          <a:p>
            <a:pPr marL="285750" indent="-285750" algn="l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/>
              <a:t>Speed </a:t>
            </a:r>
          </a:p>
        </p:txBody>
      </p:sp>
    </p:spTree>
    <p:extLst>
      <p:ext uri="{BB962C8B-B14F-4D97-AF65-F5344CB8AC3E}">
        <p14:creationId xmlns:p14="http://schemas.microsoft.com/office/powerpoint/2010/main" val="18184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CB18E598-C94D-3961-2AE7-727AAF42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32" y="353603"/>
            <a:ext cx="5904675" cy="576000"/>
          </a:xfrm>
        </p:spPr>
        <p:txBody>
          <a:bodyPr/>
          <a:lstStyle/>
          <a:p>
            <a:r>
              <a:rPr lang="en-US" sz="3200" dirty="0"/>
              <a:t>ML </a:t>
            </a:r>
            <a:r>
              <a:rPr lang="en-US" sz="2800" dirty="0"/>
              <a:t>Algorithms</a:t>
            </a:r>
            <a:endParaRPr lang="en-US" sz="3200" dirty="0"/>
          </a:p>
        </p:txBody>
      </p:sp>
      <p:pic>
        <p:nvPicPr>
          <p:cNvPr id="3" name="صورة 33">
            <a:extLst>
              <a:ext uri="{FF2B5EF4-FFF2-40B4-BE49-F238E27FC236}">
                <a16:creationId xmlns="" xmlns:a16="http://schemas.microsoft.com/office/drawing/2014/main" id="{4BC28E6F-C980-3244-A834-FF0238810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62" y="1928113"/>
            <a:ext cx="2086362" cy="1150852"/>
          </a:xfrm>
          <a:prstGeom prst="rect">
            <a:avLst/>
          </a:prstGeom>
        </p:spPr>
      </p:pic>
      <p:pic>
        <p:nvPicPr>
          <p:cNvPr id="4" name="صورة 34">
            <a:extLst>
              <a:ext uri="{FF2B5EF4-FFF2-40B4-BE49-F238E27FC236}">
                <a16:creationId xmlns="" xmlns:a16="http://schemas.microsoft.com/office/drawing/2014/main" id="{C5EDCEC4-DE22-5D76-8D2C-865CF5C89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" r="-428"/>
          <a:stretch/>
        </p:blipFill>
        <p:spPr>
          <a:xfrm>
            <a:off x="1690013" y="1794140"/>
            <a:ext cx="1930392" cy="1319152"/>
          </a:xfrm>
          <a:prstGeom prst="rect">
            <a:avLst/>
          </a:prstGeom>
        </p:spPr>
      </p:pic>
      <p:sp>
        <p:nvSpPr>
          <p:cNvPr id="5" name="مستطيل 35">
            <a:extLst>
              <a:ext uri="{FF2B5EF4-FFF2-40B4-BE49-F238E27FC236}">
                <a16:creationId xmlns="" xmlns:a16="http://schemas.microsoft.com/office/drawing/2014/main" id="{8BE4F315-2133-B2F3-EEC3-DBD530443638}"/>
              </a:ext>
            </a:extLst>
          </p:cNvPr>
          <p:cNvSpPr/>
          <p:nvPr/>
        </p:nvSpPr>
        <p:spPr>
          <a:xfrm>
            <a:off x="3373270" y="2263696"/>
            <a:ext cx="345989" cy="239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رابط كسهم مستقيم 36">
            <a:extLst>
              <a:ext uri="{FF2B5EF4-FFF2-40B4-BE49-F238E27FC236}">
                <a16:creationId xmlns="" xmlns:a16="http://schemas.microsoft.com/office/drawing/2014/main" id="{759DB36F-7004-9504-486E-50B868399438}"/>
              </a:ext>
            </a:extLst>
          </p:cNvPr>
          <p:cNvCxnSpPr/>
          <p:nvPr/>
        </p:nvCxnSpPr>
        <p:spPr>
          <a:xfrm>
            <a:off x="3719259" y="2173080"/>
            <a:ext cx="3237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مربع نص 37">
            <a:extLst>
              <a:ext uri="{FF2B5EF4-FFF2-40B4-BE49-F238E27FC236}">
                <a16:creationId xmlns="" xmlns:a16="http://schemas.microsoft.com/office/drawing/2014/main" id="{475319C7-2C95-D25E-BA71-E8BD6BC98D32}"/>
              </a:ext>
            </a:extLst>
          </p:cNvPr>
          <p:cNvSpPr txBox="1"/>
          <p:nvPr/>
        </p:nvSpPr>
        <p:spPr>
          <a:xfrm>
            <a:off x="6956729" y="1988414"/>
            <a:ext cx="139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“strawberry”</a:t>
            </a:r>
          </a:p>
        </p:txBody>
      </p:sp>
      <p:sp>
        <p:nvSpPr>
          <p:cNvPr id="8" name="مربع نص 38">
            <a:extLst>
              <a:ext uri="{FF2B5EF4-FFF2-40B4-BE49-F238E27FC236}">
                <a16:creationId xmlns="" xmlns:a16="http://schemas.microsoft.com/office/drawing/2014/main" id="{16D4B1D1-4F86-6A08-0156-574E345BFF05}"/>
              </a:ext>
            </a:extLst>
          </p:cNvPr>
          <p:cNvSpPr txBox="1"/>
          <p:nvPr/>
        </p:nvSpPr>
        <p:spPr>
          <a:xfrm>
            <a:off x="5618812" y="1832298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9" name="معين 39">
            <a:extLst>
              <a:ext uri="{FF2B5EF4-FFF2-40B4-BE49-F238E27FC236}">
                <a16:creationId xmlns="" xmlns:a16="http://schemas.microsoft.com/office/drawing/2014/main" id="{07561E2C-39E3-684E-E92D-FDF45836CC30}"/>
              </a:ext>
            </a:extLst>
          </p:cNvPr>
          <p:cNvSpPr/>
          <p:nvPr/>
        </p:nvSpPr>
        <p:spPr>
          <a:xfrm>
            <a:off x="8822272" y="1950491"/>
            <a:ext cx="432486" cy="575846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0" name="رابط كسهم مستقيم 40">
            <a:extLst>
              <a:ext uri="{FF2B5EF4-FFF2-40B4-BE49-F238E27FC236}">
                <a16:creationId xmlns="" xmlns:a16="http://schemas.microsoft.com/office/drawing/2014/main" id="{952AD263-1DCA-7885-5C54-BB699B7C3734}"/>
              </a:ext>
            </a:extLst>
          </p:cNvPr>
          <p:cNvCxnSpPr>
            <a:cxnSpLocks/>
          </p:cNvCxnSpPr>
          <p:nvPr/>
        </p:nvCxnSpPr>
        <p:spPr>
          <a:xfrm>
            <a:off x="8250801" y="2213703"/>
            <a:ext cx="432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رابط كسهم مستقيم 41">
            <a:extLst>
              <a:ext uri="{FF2B5EF4-FFF2-40B4-BE49-F238E27FC236}">
                <a16:creationId xmlns="" xmlns:a16="http://schemas.microsoft.com/office/drawing/2014/main" id="{9921D9BF-DA35-E804-C4A3-9EF2CF9A4EC5}"/>
              </a:ext>
            </a:extLst>
          </p:cNvPr>
          <p:cNvCxnSpPr>
            <a:cxnSpLocks/>
          </p:cNvCxnSpPr>
          <p:nvPr/>
        </p:nvCxnSpPr>
        <p:spPr>
          <a:xfrm flipH="1">
            <a:off x="9393743" y="2247220"/>
            <a:ext cx="405040" cy="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مربع نص 42">
            <a:extLst>
              <a:ext uri="{FF2B5EF4-FFF2-40B4-BE49-F238E27FC236}">
                <a16:creationId xmlns="" xmlns:a16="http://schemas.microsoft.com/office/drawing/2014/main" id="{AB6EF117-960F-C814-7812-3E9E9F52D4E8}"/>
              </a:ext>
            </a:extLst>
          </p:cNvPr>
          <p:cNvSpPr txBox="1"/>
          <p:nvPr/>
        </p:nvSpPr>
        <p:spPr>
          <a:xfrm>
            <a:off x="9995008" y="2062554"/>
            <a:ext cx="102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“Bicycle”</a:t>
            </a:r>
          </a:p>
        </p:txBody>
      </p:sp>
      <p:cxnSp>
        <p:nvCxnSpPr>
          <p:cNvPr id="13" name="رابط كسهم مستقيم 43">
            <a:extLst>
              <a:ext uri="{FF2B5EF4-FFF2-40B4-BE49-F238E27FC236}">
                <a16:creationId xmlns="" xmlns:a16="http://schemas.microsoft.com/office/drawing/2014/main" id="{3602A2CA-7DF9-1332-F714-DC17F1E283DD}"/>
              </a:ext>
            </a:extLst>
          </p:cNvPr>
          <p:cNvCxnSpPr>
            <a:cxnSpLocks/>
          </p:cNvCxnSpPr>
          <p:nvPr/>
        </p:nvCxnSpPr>
        <p:spPr>
          <a:xfrm>
            <a:off x="9038515" y="2526337"/>
            <a:ext cx="0" cy="384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مربع نص 44">
            <a:extLst>
              <a:ext uri="{FF2B5EF4-FFF2-40B4-BE49-F238E27FC236}">
                <a16:creationId xmlns="" xmlns:a16="http://schemas.microsoft.com/office/drawing/2014/main" id="{0CE00638-6276-9315-B6EE-8E52E1BA33F9}"/>
              </a:ext>
            </a:extLst>
          </p:cNvPr>
          <p:cNvSpPr txBox="1"/>
          <p:nvPr/>
        </p:nvSpPr>
        <p:spPr>
          <a:xfrm>
            <a:off x="9322750" y="2579197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“error”</a:t>
            </a:r>
          </a:p>
        </p:txBody>
      </p:sp>
      <p:cxnSp>
        <p:nvCxnSpPr>
          <p:cNvPr id="15" name="رابط كسهم مستقيم 45">
            <a:extLst>
              <a:ext uri="{FF2B5EF4-FFF2-40B4-BE49-F238E27FC236}">
                <a16:creationId xmlns="" xmlns:a16="http://schemas.microsoft.com/office/drawing/2014/main" id="{74ED9FCE-1A64-05FC-F263-EEB05484D4A9}"/>
              </a:ext>
            </a:extLst>
          </p:cNvPr>
          <p:cNvCxnSpPr>
            <a:cxnSpLocks/>
          </p:cNvCxnSpPr>
          <p:nvPr/>
        </p:nvCxnSpPr>
        <p:spPr>
          <a:xfrm flipH="1">
            <a:off x="3620405" y="2910495"/>
            <a:ext cx="53852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مربع نص 46">
            <a:extLst>
              <a:ext uri="{FF2B5EF4-FFF2-40B4-BE49-F238E27FC236}">
                <a16:creationId xmlns="" xmlns:a16="http://schemas.microsoft.com/office/drawing/2014/main" id="{0F1D73B4-712E-B17F-975F-5F747CF7AD7B}"/>
              </a:ext>
            </a:extLst>
          </p:cNvPr>
          <p:cNvSpPr txBox="1"/>
          <p:nvPr/>
        </p:nvSpPr>
        <p:spPr>
          <a:xfrm>
            <a:off x="5574346" y="2617300"/>
            <a:ext cx="109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</a:t>
            </a:r>
          </a:p>
        </p:txBody>
      </p:sp>
      <p:cxnSp>
        <p:nvCxnSpPr>
          <p:cNvPr id="17" name="رابط كسهم مستقيم 47">
            <a:extLst>
              <a:ext uri="{FF2B5EF4-FFF2-40B4-BE49-F238E27FC236}">
                <a16:creationId xmlns="" xmlns:a16="http://schemas.microsoft.com/office/drawing/2014/main" id="{B50A1085-1FD2-343F-F81B-8A4D5F7906B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218543" y="3078965"/>
            <a:ext cx="0" cy="854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مربع نص 48">
            <a:extLst>
              <a:ext uri="{FF2B5EF4-FFF2-40B4-BE49-F238E27FC236}">
                <a16:creationId xmlns="" xmlns:a16="http://schemas.microsoft.com/office/drawing/2014/main" id="{3E68A97C-EDED-C4FE-88FC-00348236DBBE}"/>
              </a:ext>
            </a:extLst>
          </p:cNvPr>
          <p:cNvSpPr txBox="1"/>
          <p:nvPr/>
        </p:nvSpPr>
        <p:spPr>
          <a:xfrm>
            <a:off x="4262864" y="3237955"/>
            <a:ext cx="19113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Model Parameters</a:t>
            </a:r>
          </a:p>
        </p:txBody>
      </p:sp>
      <p:pic>
        <p:nvPicPr>
          <p:cNvPr id="19" name="صورة 49">
            <a:extLst>
              <a:ext uri="{FF2B5EF4-FFF2-40B4-BE49-F238E27FC236}">
                <a16:creationId xmlns="" xmlns:a16="http://schemas.microsoft.com/office/drawing/2014/main" id="{605F6DB4-A70B-A211-E86B-5A41DFE5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3" y="4260988"/>
            <a:ext cx="1409249" cy="794962"/>
          </a:xfrm>
          <a:prstGeom prst="rect">
            <a:avLst/>
          </a:prstGeom>
        </p:spPr>
      </p:pic>
      <p:pic>
        <p:nvPicPr>
          <p:cNvPr id="20" name="صورة 50">
            <a:extLst>
              <a:ext uri="{FF2B5EF4-FFF2-40B4-BE49-F238E27FC236}">
                <a16:creationId xmlns="" xmlns:a16="http://schemas.microsoft.com/office/drawing/2014/main" id="{32D5D16B-4DAA-2B87-BCE2-4EC8FD123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15" y="3997187"/>
            <a:ext cx="2086362" cy="1150852"/>
          </a:xfrm>
          <a:prstGeom prst="rect">
            <a:avLst/>
          </a:prstGeom>
        </p:spPr>
      </p:pic>
      <p:cxnSp>
        <p:nvCxnSpPr>
          <p:cNvPr id="21" name="رابط كسهم مستقيم 51">
            <a:extLst>
              <a:ext uri="{FF2B5EF4-FFF2-40B4-BE49-F238E27FC236}">
                <a16:creationId xmlns="" xmlns:a16="http://schemas.microsoft.com/office/drawing/2014/main" id="{1A2BC86F-CF7D-D6DD-5759-BD1CA08E769B}"/>
              </a:ext>
            </a:extLst>
          </p:cNvPr>
          <p:cNvCxnSpPr>
            <a:cxnSpLocks/>
          </p:cNvCxnSpPr>
          <p:nvPr/>
        </p:nvCxnSpPr>
        <p:spPr>
          <a:xfrm>
            <a:off x="3316279" y="4571432"/>
            <a:ext cx="38875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مربع نص 52">
            <a:extLst>
              <a:ext uri="{FF2B5EF4-FFF2-40B4-BE49-F238E27FC236}">
                <a16:creationId xmlns="" xmlns:a16="http://schemas.microsoft.com/office/drawing/2014/main" id="{95D0C01C-4939-8A55-3848-5C745B8D348A}"/>
              </a:ext>
            </a:extLst>
          </p:cNvPr>
          <p:cNvSpPr txBox="1"/>
          <p:nvPr/>
        </p:nvSpPr>
        <p:spPr>
          <a:xfrm>
            <a:off x="6100066" y="4228190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23" name="مربع نص 53">
            <a:extLst>
              <a:ext uri="{FF2B5EF4-FFF2-40B4-BE49-F238E27FC236}">
                <a16:creationId xmlns="" xmlns:a16="http://schemas.microsoft.com/office/drawing/2014/main" id="{62AFAEC5-D747-E6DE-F445-BF8D7A057BD2}"/>
              </a:ext>
            </a:extLst>
          </p:cNvPr>
          <p:cNvSpPr txBox="1"/>
          <p:nvPr/>
        </p:nvSpPr>
        <p:spPr>
          <a:xfrm>
            <a:off x="7203864" y="4337409"/>
            <a:ext cx="102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“Bicycle”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="" xmlns:a16="http://schemas.microsoft.com/office/drawing/2014/main" id="{3F6E9D90-0FE5-9AC5-5F27-5881FD94E28A}"/>
              </a:ext>
            </a:extLst>
          </p:cNvPr>
          <p:cNvGrpSpPr/>
          <p:nvPr/>
        </p:nvGrpSpPr>
        <p:grpSpPr>
          <a:xfrm>
            <a:off x="8608541" y="3317451"/>
            <a:ext cx="2904986" cy="2510518"/>
            <a:chOff x="7807569" y="1886759"/>
            <a:chExt cx="4473526" cy="4329741"/>
          </a:xfrm>
        </p:grpSpPr>
        <p:sp>
          <p:nvSpPr>
            <p:cNvPr id="25" name="Oval 70">
              <a:extLst>
                <a:ext uri="{FF2B5EF4-FFF2-40B4-BE49-F238E27FC236}">
                  <a16:creationId xmlns="" xmlns:a16="http://schemas.microsoft.com/office/drawing/2014/main" id="{0B8E2545-7054-6798-A214-C5A94667078D}"/>
                </a:ext>
              </a:extLst>
            </p:cNvPr>
            <p:cNvSpPr/>
            <p:nvPr/>
          </p:nvSpPr>
          <p:spPr>
            <a:xfrm>
              <a:off x="7807569" y="1886759"/>
              <a:ext cx="4473526" cy="43274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 dirty="0"/>
            </a:p>
          </p:txBody>
        </p:sp>
        <p:sp>
          <p:nvSpPr>
            <p:cNvPr id="26" name="Oval 68">
              <a:extLst>
                <a:ext uri="{FF2B5EF4-FFF2-40B4-BE49-F238E27FC236}">
                  <a16:creationId xmlns="" xmlns:a16="http://schemas.microsoft.com/office/drawing/2014/main" id="{BB0668BA-C84A-AAE1-A45A-203F70270DD2}"/>
                </a:ext>
              </a:extLst>
            </p:cNvPr>
            <p:cNvSpPr/>
            <p:nvPr/>
          </p:nvSpPr>
          <p:spPr>
            <a:xfrm>
              <a:off x="8306972" y="2959101"/>
              <a:ext cx="3474720" cy="325726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 dirty="0"/>
            </a:p>
          </p:txBody>
        </p:sp>
        <p:sp>
          <p:nvSpPr>
            <p:cNvPr id="27" name="Oval 2">
              <a:extLst>
                <a:ext uri="{FF2B5EF4-FFF2-40B4-BE49-F238E27FC236}">
                  <a16:creationId xmlns="" xmlns:a16="http://schemas.microsoft.com/office/drawing/2014/main" id="{946AA435-B768-D170-46C0-8B5F73D7FC74}"/>
                </a:ext>
              </a:extLst>
            </p:cNvPr>
            <p:cNvSpPr/>
            <p:nvPr/>
          </p:nvSpPr>
          <p:spPr>
            <a:xfrm>
              <a:off x="8980658" y="4320313"/>
              <a:ext cx="2151966" cy="189618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 dirty="0"/>
            </a:p>
          </p:txBody>
        </p:sp>
        <p:sp>
          <p:nvSpPr>
            <p:cNvPr id="28" name="TextBox 3">
              <a:extLst>
                <a:ext uri="{FF2B5EF4-FFF2-40B4-BE49-F238E27FC236}">
                  <a16:creationId xmlns="" xmlns:a16="http://schemas.microsoft.com/office/drawing/2014/main" id="{DF0E3D60-9901-0474-0850-2DC39FFD613B}"/>
                </a:ext>
              </a:extLst>
            </p:cNvPr>
            <p:cNvSpPr txBox="1"/>
            <p:nvPr/>
          </p:nvSpPr>
          <p:spPr>
            <a:xfrm>
              <a:off x="9243448" y="4745054"/>
              <a:ext cx="1672492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752674"/>
                </a:avLst>
              </a:prstTxWarp>
              <a:spAutoFit/>
            </a:bodyPr>
            <a:lstStyle/>
            <a:p>
              <a:r>
                <a:rPr lang="en-US" sz="1688" b="1" i="1" dirty="0"/>
                <a:t>Deep Learning</a:t>
              </a:r>
            </a:p>
          </p:txBody>
        </p:sp>
        <p:sp>
          <p:nvSpPr>
            <p:cNvPr id="29" name="TextBox 71">
              <a:extLst>
                <a:ext uri="{FF2B5EF4-FFF2-40B4-BE49-F238E27FC236}">
                  <a16:creationId xmlns="" xmlns:a16="http://schemas.microsoft.com/office/drawing/2014/main" id="{97B6C29C-8234-B495-4820-CA19C6D7E367}"/>
                </a:ext>
              </a:extLst>
            </p:cNvPr>
            <p:cNvSpPr txBox="1"/>
            <p:nvPr/>
          </p:nvSpPr>
          <p:spPr>
            <a:xfrm rot="164055">
              <a:off x="9224303" y="3412563"/>
              <a:ext cx="2020277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1688" b="1" i="1" dirty="0"/>
                <a:t>Machine Learning</a:t>
              </a:r>
            </a:p>
          </p:txBody>
        </p:sp>
        <p:sp>
          <p:nvSpPr>
            <p:cNvPr id="30" name="TextBox 72">
              <a:extLst>
                <a:ext uri="{FF2B5EF4-FFF2-40B4-BE49-F238E27FC236}">
                  <a16:creationId xmlns="" xmlns:a16="http://schemas.microsoft.com/office/drawing/2014/main" id="{14F996EE-3892-BA2C-93D8-D0A6A59B8611}"/>
                </a:ext>
              </a:extLst>
            </p:cNvPr>
            <p:cNvSpPr txBox="1"/>
            <p:nvPr/>
          </p:nvSpPr>
          <p:spPr>
            <a:xfrm>
              <a:off x="8910317" y="2368992"/>
              <a:ext cx="2423161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590476"/>
                </a:avLst>
              </a:prstTxWarp>
              <a:spAutoFit/>
            </a:bodyPr>
            <a:lstStyle/>
            <a:p>
              <a:r>
                <a:rPr lang="en-US" sz="1688" b="1" i="1" dirty="0"/>
                <a:t>Artificial Intelligence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76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2" grpId="0"/>
      <p:bldP spid="14" grpId="0"/>
      <p:bldP spid="16" grpId="0"/>
      <p:bldP spid="18" grpId="0" animBg="1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1085" y="150414"/>
            <a:ext cx="9863997" cy="576000"/>
          </a:xfrm>
        </p:spPr>
        <p:txBody>
          <a:bodyPr/>
          <a:lstStyle/>
          <a:p>
            <a:r>
              <a:rPr lang="ar-EG" sz="2800" dirty="0"/>
              <a:t>  </a:t>
            </a:r>
            <a:r>
              <a:rPr lang="en-US" sz="2800" dirty="0"/>
              <a:t>Fashion model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0237" y="2813677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28 x 28 x 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8438" y="2815127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3 x 3 x 128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48310" y="2107985"/>
            <a:ext cx="915282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0335" y="2839272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14 x 14 x 32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152900" y="2077805"/>
            <a:ext cx="884057" cy="1602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30646" y="2144099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2 x 2</a:t>
            </a:r>
          </a:p>
          <a:p>
            <a:pPr algn="ctr"/>
            <a:r>
              <a:rPr lang="en-US" sz="1200" dirty="0"/>
              <a:t>s =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3216" y="1849223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/>
              <a:t>Maxpool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240269" y="1840484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sp>
        <p:nvSpPr>
          <p:cNvPr id="12" name="Cube 11"/>
          <p:cNvSpPr/>
          <p:nvPr/>
        </p:nvSpPr>
        <p:spPr>
          <a:xfrm>
            <a:off x="5038082" y="1614731"/>
            <a:ext cx="984414" cy="958191"/>
          </a:xfrm>
          <a:prstGeom prst="cube">
            <a:avLst>
              <a:gd name="adj" fmla="val 544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0190" y="2836635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12 x 12 x 64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95975" y="2063413"/>
            <a:ext cx="88711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92756" y="1830338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Maxpool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503886" y="2063413"/>
            <a:ext cx="944692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9168" y="1839520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sp>
        <p:nvSpPr>
          <p:cNvPr id="18" name="Cube 17"/>
          <p:cNvSpPr/>
          <p:nvPr/>
        </p:nvSpPr>
        <p:spPr>
          <a:xfrm>
            <a:off x="1775013" y="1769852"/>
            <a:ext cx="773297" cy="758778"/>
          </a:xfrm>
          <a:prstGeom prst="cube">
            <a:avLst>
              <a:gd name="adj" fmla="val 3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84809" y="2136436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20" name="Cube 19"/>
          <p:cNvSpPr/>
          <p:nvPr/>
        </p:nvSpPr>
        <p:spPr>
          <a:xfrm>
            <a:off x="8113566" y="1509808"/>
            <a:ext cx="1308762" cy="1232306"/>
          </a:xfrm>
          <a:prstGeom prst="cube">
            <a:avLst>
              <a:gd name="adj" fmla="val 734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01138" y="2117092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2 x 2</a:t>
            </a:r>
          </a:p>
          <a:p>
            <a:pPr algn="ctr"/>
            <a:r>
              <a:rPr lang="en-US" sz="1200" dirty="0"/>
              <a:t>s =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30165" y="2118228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27307" y="3153462"/>
            <a:ext cx="480420" cy="2651451"/>
          </a:xfrm>
          <a:prstGeom prst="rect">
            <a:avLst/>
          </a:prstGeom>
          <a:noFill/>
          <a:ln w="28575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071905" y="3297312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071905" y="3772103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9071905" y="5288245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8926390" y="4560962"/>
            <a:ext cx="5498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9999"/>
                </a:solidFill>
              </a:rPr>
              <a:t>….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0937" y="2827760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6 x  6 x 64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17931" y="2094950"/>
            <a:ext cx="757082" cy="5716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9433" y="1863346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4623" y="2159298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748" y="2805606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28 x 28 x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31037" y="4247688"/>
            <a:ext cx="300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FC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15092" y="5941120"/>
            <a:ext cx="7048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128</a:t>
            </a:r>
          </a:p>
        </p:txBody>
      </p:sp>
      <p:sp>
        <p:nvSpPr>
          <p:cNvPr id="35" name="Cube 34"/>
          <p:cNvSpPr/>
          <p:nvPr/>
        </p:nvSpPr>
        <p:spPr>
          <a:xfrm>
            <a:off x="6662446" y="1614730"/>
            <a:ext cx="984414" cy="958191"/>
          </a:xfrm>
          <a:prstGeom prst="cube">
            <a:avLst>
              <a:gd name="adj" fmla="val 635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9728438" y="1495948"/>
            <a:ext cx="1308762" cy="1232306"/>
          </a:xfrm>
          <a:prstGeom prst="cube">
            <a:avLst>
              <a:gd name="adj" fmla="val 804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143210" y="2098192"/>
            <a:ext cx="950458" cy="4976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81342" y="1853162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Avgpool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89938" y="2155156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2 x 2</a:t>
            </a:r>
          </a:p>
          <a:p>
            <a:pPr algn="ctr"/>
            <a:r>
              <a:rPr lang="en-US" sz="1200" dirty="0"/>
              <a:t>s = 2</a:t>
            </a:r>
          </a:p>
        </p:txBody>
      </p:sp>
      <p:cxnSp>
        <p:nvCxnSpPr>
          <p:cNvPr id="40" name="Elbow Connector 39"/>
          <p:cNvCxnSpPr>
            <a:endCxn id="23" idx="3"/>
          </p:cNvCxnSpPr>
          <p:nvPr/>
        </p:nvCxnSpPr>
        <p:spPr>
          <a:xfrm rot="5400000">
            <a:off x="8839280" y="2786677"/>
            <a:ext cx="2360958" cy="1024064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077317" y="3486353"/>
            <a:ext cx="480420" cy="19909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121915" y="3584509"/>
            <a:ext cx="391224" cy="37808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8121915" y="4059300"/>
            <a:ext cx="391224" cy="3780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8121915" y="5003942"/>
            <a:ext cx="391224" cy="3780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976400" y="4568759"/>
            <a:ext cx="5498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….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65102" y="5847317"/>
            <a:ext cx="7048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10</a:t>
            </a:r>
          </a:p>
          <a:p>
            <a:pPr algn="ctr"/>
            <a:r>
              <a:rPr lang="en-US" sz="1400" dirty="0" err="1"/>
              <a:t>Softmax</a:t>
            </a:r>
            <a:endParaRPr lang="en-US" sz="1400" dirty="0"/>
          </a:p>
        </p:txBody>
      </p:sp>
      <p:cxnSp>
        <p:nvCxnSpPr>
          <p:cNvPr id="47" name="Straight Arrow Connector 46"/>
          <p:cNvCxnSpPr>
            <a:stCxn id="23" idx="1"/>
            <a:endCxn id="41" idx="3"/>
          </p:cNvCxnSpPr>
          <p:nvPr/>
        </p:nvCxnSpPr>
        <p:spPr>
          <a:xfrm flipH="1">
            <a:off x="8557737" y="4479188"/>
            <a:ext cx="469570" cy="26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80245" y="4234010"/>
            <a:ext cx="300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FC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5279" y="2827760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6 x 6 x 128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282" y="4666517"/>
            <a:ext cx="7131776" cy="947951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Padding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Stride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92223" y="4665141"/>
            <a:ext cx="3400931" cy="947951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Maxpooling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Arg</a:t>
            </a:r>
            <a:r>
              <a:rPr lang="en-US" sz="2000" dirty="0">
                <a:solidFill>
                  <a:schemeClr val="tx1"/>
                </a:solidFill>
              </a:rPr>
              <a:t>-Max</a:t>
            </a:r>
          </a:p>
        </p:txBody>
      </p:sp>
      <p:sp>
        <p:nvSpPr>
          <p:cNvPr id="52" name="Cube 51"/>
          <p:cNvSpPr/>
          <p:nvPr/>
        </p:nvSpPr>
        <p:spPr>
          <a:xfrm>
            <a:off x="3463592" y="1769852"/>
            <a:ext cx="773297" cy="758778"/>
          </a:xfrm>
          <a:prstGeom prst="cube">
            <a:avLst>
              <a:gd name="adj" fmla="val 436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1" y="1680578"/>
            <a:ext cx="838684" cy="85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453123" y="4743743"/>
            <a:ext cx="5918200" cy="425801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18184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1085" y="150414"/>
            <a:ext cx="9863997" cy="576000"/>
          </a:xfrm>
        </p:spPr>
        <p:txBody>
          <a:bodyPr/>
          <a:lstStyle/>
          <a:p>
            <a:r>
              <a:rPr lang="ar-EG" sz="2800" dirty="0"/>
              <a:t> </a:t>
            </a:r>
            <a:r>
              <a:rPr lang="en-US" sz="2800" dirty="0"/>
              <a:t> </a:t>
            </a:r>
            <a:r>
              <a:rPr lang="ar-EG" sz="2800" dirty="0"/>
              <a:t> </a:t>
            </a:r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384300"/>
            <a:ext cx="911860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Maximum Clock Frequency ~ 106 </a:t>
            </a:r>
            <a:r>
              <a:rPr lang="en-US" dirty="0" err="1"/>
              <a:t>Mhz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Image/sec ~ 740		Image/sec (in Python) ~ 3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Accuracy ~ 98.4% (comparing with python)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Power </a:t>
            </a:r>
            <a:r>
              <a:rPr lang="ar-EG" dirty="0"/>
              <a:t> </a:t>
            </a:r>
            <a:r>
              <a:rPr lang="en-US" dirty="0"/>
              <a:t>~ 7.345 W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7484" y="348174"/>
            <a:ext cx="9863997" cy="576000"/>
          </a:xfrm>
        </p:spPr>
        <p:txBody>
          <a:bodyPr/>
          <a:lstStyle/>
          <a:p>
            <a:r>
              <a:rPr lang="en-US" sz="2800" dirty="0"/>
              <a:t>AI-Agent (Drone)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0237" y="3742573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208 x 278 x 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23682" y="3744511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202 x 272 x 32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93450" y="3036881"/>
            <a:ext cx="915282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77419" y="3768168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207 x 277 x 32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69940" y="3006700"/>
            <a:ext cx="74438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33842" y="3072995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2 x 2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06412" y="2778119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err="1"/>
              <a:t>Maxpool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17633" y="2769380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sp>
        <p:nvSpPr>
          <p:cNvPr id="12" name="Cube 11"/>
          <p:cNvSpPr/>
          <p:nvPr/>
        </p:nvSpPr>
        <p:spPr>
          <a:xfrm>
            <a:off x="5413213" y="2463314"/>
            <a:ext cx="1138220" cy="1144823"/>
          </a:xfrm>
          <a:prstGeom prst="cube">
            <a:avLst>
              <a:gd name="adj" fmla="val 260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49290" y="3765531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205 x 275 x 64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544768" y="2992309"/>
            <a:ext cx="741780" cy="169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15260" y="2759234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424269" y="2992309"/>
            <a:ext cx="808065" cy="626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20008" y="2768416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Maxpool</a:t>
            </a:r>
            <a:endParaRPr lang="en-US" sz="1200" dirty="0"/>
          </a:p>
        </p:txBody>
      </p:sp>
      <p:sp>
        <p:nvSpPr>
          <p:cNvPr id="18" name="Cube 17"/>
          <p:cNvSpPr/>
          <p:nvPr/>
        </p:nvSpPr>
        <p:spPr>
          <a:xfrm>
            <a:off x="3614415" y="2569027"/>
            <a:ext cx="1061117" cy="1063142"/>
          </a:xfrm>
          <a:prstGeom prst="cube">
            <a:avLst>
              <a:gd name="adj" fmla="val 165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767231" y="2569027"/>
            <a:ext cx="1059089" cy="1063142"/>
          </a:xfrm>
          <a:prstGeom prst="cube">
            <a:avLst>
              <a:gd name="adj" fmla="val 165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09471" y="3065332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21" name="Cube 20"/>
          <p:cNvSpPr/>
          <p:nvPr/>
        </p:nvSpPr>
        <p:spPr>
          <a:xfrm>
            <a:off x="7298201" y="2543627"/>
            <a:ext cx="1152738" cy="1063142"/>
          </a:xfrm>
          <a:prstGeom prst="cube">
            <a:avLst>
              <a:gd name="adj" fmla="val 165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1698" y="3045988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23" name="Cube 22"/>
          <p:cNvSpPr/>
          <p:nvPr/>
        </p:nvSpPr>
        <p:spPr>
          <a:xfrm>
            <a:off x="9231869" y="2569027"/>
            <a:ext cx="1152738" cy="1063142"/>
          </a:xfrm>
          <a:prstGeom prst="cube">
            <a:avLst>
              <a:gd name="adj" fmla="val 165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59061" y="304712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2 x 2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685361" y="1755822"/>
            <a:ext cx="480420" cy="2651451"/>
          </a:xfrm>
          <a:prstGeom prst="rect">
            <a:avLst/>
          </a:prstGeom>
          <a:noFill/>
          <a:ln w="28575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729959" y="1899672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729959" y="2374463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729959" y="3890605"/>
            <a:ext cx="391224" cy="378083"/>
          </a:xfrm>
          <a:prstGeom prst="ellipse">
            <a:avLst/>
          </a:prstGeom>
          <a:noFill/>
          <a:ln w="19050"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10584444" y="3163322"/>
            <a:ext cx="5498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9999"/>
                </a:solidFill>
              </a:rPr>
              <a:t>….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15137" y="3756656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203 x 273 x 64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467365" y="2221269"/>
            <a:ext cx="480420" cy="161702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1511963" y="2365118"/>
            <a:ext cx="391224" cy="3780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1511963" y="2839909"/>
            <a:ext cx="391224" cy="3780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1511963" y="3301951"/>
            <a:ext cx="391224" cy="37808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3" y="2727961"/>
            <a:ext cx="763274" cy="714366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1017931" y="3023846"/>
            <a:ext cx="757082" cy="5716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79433" y="2792242"/>
            <a:ext cx="812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CONV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63651" y="308819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3 x 3</a:t>
            </a:r>
          </a:p>
          <a:p>
            <a:pPr algn="ctr"/>
            <a:r>
              <a:rPr lang="en-US" sz="1200" dirty="0"/>
              <a:t>s =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1256" y="3734502"/>
            <a:ext cx="114641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210 x 280 x 3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0384607" y="2998570"/>
            <a:ext cx="290278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1165781" y="2999079"/>
            <a:ext cx="290278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13635" y="2757715"/>
            <a:ext cx="300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FC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204651" y="2750461"/>
            <a:ext cx="3007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/>
              <a:t>FC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60446" y="4553046"/>
            <a:ext cx="7048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32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355028" y="3950197"/>
            <a:ext cx="7048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  <a:p>
            <a:pPr algn="ctr"/>
            <a:r>
              <a:rPr lang="en-US" sz="1400" dirty="0" err="1"/>
              <a:t>Softmax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89824" y="4764862"/>
            <a:ext cx="7131776" cy="947951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Batch Normalization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Dropout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19600" y="4800468"/>
            <a:ext cx="5918200" cy="92333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Maxpooling</a:t>
            </a:r>
            <a:endParaRPr lang="en-US" dirty="0"/>
          </a:p>
          <a:p>
            <a:r>
              <a:rPr lang="en-US" dirty="0" err="1"/>
              <a:t>Arg</a:t>
            </a:r>
            <a:r>
              <a:rPr lang="en-US" dirty="0"/>
              <a:t>-max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81596" y="4806766"/>
            <a:ext cx="5918200" cy="921253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Flatten</a:t>
            </a:r>
          </a:p>
          <a:p>
            <a:r>
              <a:rPr lang="en-US" dirty="0"/>
              <a:t>Non-Square input</a:t>
            </a:r>
          </a:p>
        </p:txBody>
      </p:sp>
    </p:spTree>
    <p:extLst>
      <p:ext uri="{BB962C8B-B14F-4D97-AF65-F5344CB8AC3E}">
        <p14:creationId xmlns:p14="http://schemas.microsoft.com/office/powerpoint/2010/main" val="22670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91085" y="150414"/>
            <a:ext cx="9863997" cy="576000"/>
          </a:xfr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ar-EG" sz="2400" dirty="0"/>
              <a:t>  </a:t>
            </a:r>
            <a:r>
              <a:rPr lang="en-US" sz="2800" dirty="0"/>
              <a:t>Results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222835"/>
            <a:ext cx="91186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Maximum Clock Frequency ~ 101 </a:t>
            </a:r>
            <a:r>
              <a:rPr lang="en-US" dirty="0" err="1"/>
              <a:t>Mhz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Image/sec ~ 76 		Image/sec (in Python) ~ 3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Accuracy ~ 98% (comparing with python)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dirty="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Power ~ 6.101 W</a:t>
            </a:r>
          </a:p>
        </p:txBody>
      </p:sp>
    </p:spTree>
    <p:extLst>
      <p:ext uri="{BB962C8B-B14F-4D97-AF65-F5344CB8AC3E}">
        <p14:creationId xmlns:p14="http://schemas.microsoft.com/office/powerpoint/2010/main" val="1870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0400" y="399970"/>
            <a:ext cx="9863997" cy="576000"/>
          </a:xfrm>
        </p:spPr>
        <p:txBody>
          <a:bodyPr/>
          <a:lstStyle/>
          <a:p>
            <a:r>
              <a:rPr lang="en-US" sz="2800" dirty="0"/>
              <a:t>Future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800" y="1393371"/>
            <a:ext cx="973908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US" dirty="0"/>
              <a:t>Adding New features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Inception Module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Shuffle layer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Skip Connection feature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Area Tool handling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RISC-V interface with </a:t>
            </a:r>
            <a:r>
              <a:rPr lang="en-US" dirty="0" err="1"/>
              <a:t>Pulpino</a:t>
            </a:r>
            <a:r>
              <a:rPr lang="en-US" dirty="0"/>
              <a:t> </a:t>
            </a:r>
            <a:r>
              <a:rPr lang="en-US" dirty="0" err="1"/>
              <a:t>SoC.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Dynamic Quantization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515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923330"/>
          </a:xfrm>
        </p:spPr>
        <p:txBody>
          <a:bodyPr/>
          <a:lstStyle/>
          <a:p>
            <a:r>
              <a:rPr lang="en-US" sz="6000" dirty="0">
                <a:ea typeface="ＭＳ Ｐゴシック"/>
              </a:rPr>
              <a:t>Thank You…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EC4E31D-C5D6-4E8F-80C4-6B0635B917CD}"/>
              </a:ext>
            </a:extLst>
          </p:cNvPr>
          <p:cNvSpPr txBox="1"/>
          <p:nvPr/>
        </p:nvSpPr>
        <p:spPr>
          <a:xfrm>
            <a:off x="4368800" y="34290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a typeface="ＭＳ Ｐゴシック"/>
              </a:rPr>
              <a:t>Any Questions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53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82185EE9-CB1E-5D91-A834-854E1E96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69988"/>
            <a:ext cx="5904675" cy="576000"/>
          </a:xfrm>
        </p:spPr>
        <p:txBody>
          <a:bodyPr/>
          <a:lstStyle/>
          <a:p>
            <a:r>
              <a:rPr lang="en-US" sz="2800" dirty="0"/>
              <a:t>ML Algorithms Applications</a:t>
            </a:r>
            <a:r>
              <a:rPr lang="ar-BH" sz="2800" dirty="0"/>
              <a:t> </a:t>
            </a:r>
            <a:endParaRPr lang="en-US" sz="2800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9A3E8DC2-45F2-4EB0-7C43-DE8BD55425A0}"/>
              </a:ext>
            </a:extLst>
          </p:cNvPr>
          <p:cNvSpPr txBox="1">
            <a:spLocks/>
          </p:cNvSpPr>
          <p:nvPr/>
        </p:nvSpPr>
        <p:spPr>
          <a:xfrm>
            <a:off x="838195" y="138546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Face Recognition.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Classification.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Predict Potential Heart Failure.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Language Translation.</a:t>
            </a:r>
          </a:p>
          <a:p>
            <a:pPr algn="l" rtl="0"/>
            <a:endParaRPr lang="en-US" dirty="0"/>
          </a:p>
        </p:txBody>
      </p:sp>
      <p:sp>
        <p:nvSpPr>
          <p:cNvPr id="4" name="عنصر نائب للمحتوى 2">
            <a:extLst>
              <a:ext uri="{FF2B5EF4-FFF2-40B4-BE49-F238E27FC236}">
                <a16:creationId xmlns="" xmlns:a16="http://schemas.microsoft.com/office/drawing/2014/main" id="{588AB1E2-7052-5DE1-90AA-D9B9CE39BBE5}"/>
              </a:ext>
            </a:extLst>
          </p:cNvPr>
          <p:cNvSpPr txBox="1">
            <a:spLocks/>
          </p:cNvSpPr>
          <p:nvPr/>
        </p:nvSpPr>
        <p:spPr>
          <a:xfrm>
            <a:off x="838195" y="139010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Autonomous Cars.</a:t>
            </a:r>
          </a:p>
        </p:txBody>
      </p:sp>
      <p:pic>
        <p:nvPicPr>
          <p:cNvPr id="5" name="Picture 74">
            <a:extLst>
              <a:ext uri="{FF2B5EF4-FFF2-40B4-BE49-F238E27FC236}">
                <a16:creationId xmlns="" xmlns:a16="http://schemas.microsoft.com/office/drawing/2014/main" id="{2D2279F3-F0C1-2AD4-C33A-4AA7E0FB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237" y="1855368"/>
            <a:ext cx="5478428" cy="41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82E80B44-8897-640A-4DA6-B144FDDC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40"/>
            <a:ext cx="5904675" cy="576000"/>
          </a:xfrm>
        </p:spPr>
        <p:txBody>
          <a:bodyPr/>
          <a:lstStyle/>
          <a:p>
            <a:r>
              <a:rPr lang="en-US" sz="2800" dirty="0"/>
              <a:t>Motivation</a:t>
            </a:r>
          </a:p>
        </p:txBody>
      </p:sp>
      <p:sp>
        <p:nvSpPr>
          <p:cNvPr id="3" name="Arrow: Right 1">
            <a:extLst>
              <a:ext uri="{FF2B5EF4-FFF2-40B4-BE49-F238E27FC236}">
                <a16:creationId xmlns="" xmlns:a16="http://schemas.microsoft.com/office/drawing/2014/main" id="{77CF3D92-E1C8-A737-8057-83E0345C1859}"/>
              </a:ext>
            </a:extLst>
          </p:cNvPr>
          <p:cNvSpPr/>
          <p:nvPr/>
        </p:nvSpPr>
        <p:spPr>
          <a:xfrm>
            <a:off x="544536" y="2154200"/>
            <a:ext cx="1289548" cy="71107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872DE9EE-70AB-9322-8D2A-B536D82F9E1D}"/>
              </a:ext>
            </a:extLst>
          </p:cNvPr>
          <p:cNvSpPr/>
          <p:nvPr/>
        </p:nvSpPr>
        <p:spPr>
          <a:xfrm>
            <a:off x="1793606" y="2096938"/>
            <a:ext cx="655678" cy="82559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sp>
        <p:nvSpPr>
          <p:cNvPr id="5" name="Arrow: Right 8">
            <a:extLst>
              <a:ext uri="{FF2B5EF4-FFF2-40B4-BE49-F238E27FC236}">
                <a16:creationId xmlns="" xmlns:a16="http://schemas.microsoft.com/office/drawing/2014/main" id="{10D08F78-D05D-AAA0-2FAB-EAD0C9C68D0D}"/>
              </a:ext>
            </a:extLst>
          </p:cNvPr>
          <p:cNvSpPr/>
          <p:nvPr/>
        </p:nvSpPr>
        <p:spPr>
          <a:xfrm>
            <a:off x="2508432" y="2211461"/>
            <a:ext cx="1200783" cy="5760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rtl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="" xmlns:a16="http://schemas.microsoft.com/office/drawing/2014/main" id="{D75AE3CB-0A75-4A0B-FC9D-8A09B4DE0344}"/>
              </a:ext>
            </a:extLst>
          </p:cNvPr>
          <p:cNvGrpSpPr/>
          <p:nvPr/>
        </p:nvGrpSpPr>
        <p:grpSpPr>
          <a:xfrm>
            <a:off x="3768363" y="1589395"/>
            <a:ext cx="2459953" cy="1820132"/>
            <a:chOff x="5649684" y="2624414"/>
            <a:chExt cx="4588329" cy="2286000"/>
          </a:xfrm>
          <a:noFill/>
        </p:grpSpPr>
        <p:sp>
          <p:nvSpPr>
            <p:cNvPr id="7" name="Rectangle 11">
              <a:extLst>
                <a:ext uri="{FF2B5EF4-FFF2-40B4-BE49-F238E27FC236}">
                  <a16:creationId xmlns="" xmlns:a16="http://schemas.microsoft.com/office/drawing/2014/main" id="{050CC41D-A475-FC74-87B3-CD1822B5A6C6}"/>
                </a:ext>
              </a:extLst>
            </p:cNvPr>
            <p:cNvSpPr/>
            <p:nvPr/>
          </p:nvSpPr>
          <p:spPr>
            <a:xfrm>
              <a:off x="5649684" y="2624414"/>
              <a:ext cx="4588329" cy="22860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88" dirty="0"/>
            </a:p>
          </p:txBody>
        </p:sp>
        <p:pic>
          <p:nvPicPr>
            <p:cNvPr id="8" name="Picture 9">
              <a:extLst>
                <a:ext uri="{FF2B5EF4-FFF2-40B4-BE49-F238E27FC236}">
                  <a16:creationId xmlns="" xmlns:a16="http://schemas.microsoft.com/office/drawing/2014/main" id="{BA4F85F8-FADA-738D-F06B-3AFAAB54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8587" y="2796276"/>
              <a:ext cx="4389102" cy="18979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9" name="TextBox 18">
            <a:extLst>
              <a:ext uri="{FF2B5EF4-FFF2-40B4-BE49-F238E27FC236}">
                <a16:creationId xmlns="" xmlns:a16="http://schemas.microsoft.com/office/drawing/2014/main" id="{75D71163-50BF-C92F-79AA-A9A2B4A4F476}"/>
              </a:ext>
            </a:extLst>
          </p:cNvPr>
          <p:cNvSpPr txBox="1"/>
          <p:nvPr/>
        </p:nvSpPr>
        <p:spPr>
          <a:xfrm>
            <a:off x="410400" y="4581316"/>
            <a:ext cx="4639090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7891" indent="-267891" algn="l" rtl="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Types </a:t>
            </a:r>
          </a:p>
          <a:p>
            <a:pPr marL="267891" indent="-267891" algn="l" rtl="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</a:t>
            </a:r>
            <a:endParaRPr lang="ar-BH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7891" indent="-267891" algn="l" rtl="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type ( RGB, Grayscale)</a:t>
            </a:r>
          </a:p>
          <a:p>
            <a:pPr marL="267891" indent="-267891" algn="l" rtl="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Type ( fixed, float)</a:t>
            </a:r>
          </a:p>
          <a:p>
            <a:pPr marL="267891" indent="-267891" algn="l" rtl="0">
              <a:buFont typeface="Arial" panose="020B0604020202020204" pitchFamily="34" charset="0"/>
              <a:buChar char="•"/>
            </a:pPr>
            <a:r>
              <a:rPr lang="en-US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Processing units</a:t>
            </a:r>
          </a:p>
        </p:txBody>
      </p:sp>
      <p:sp>
        <p:nvSpPr>
          <p:cNvPr id="10" name="Arrow: Bent 4">
            <a:extLst>
              <a:ext uri="{FF2B5EF4-FFF2-40B4-BE49-F238E27FC236}">
                <a16:creationId xmlns="" xmlns:a16="http://schemas.microsoft.com/office/drawing/2014/main" id="{183D07DD-6CDB-3396-52B5-6899576E29FE}"/>
              </a:ext>
            </a:extLst>
          </p:cNvPr>
          <p:cNvSpPr/>
          <p:nvPr/>
        </p:nvSpPr>
        <p:spPr>
          <a:xfrm rot="10800000" flipH="1">
            <a:off x="2106514" y="2922536"/>
            <a:ext cx="216736" cy="8255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 dirty="0">
              <a:solidFill>
                <a:schemeClr val="tx1"/>
              </a:solidFill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A3DAEC3A-6746-9F19-1925-6231C48EB497}"/>
              </a:ext>
            </a:extLst>
          </p:cNvPr>
          <p:cNvSpPr/>
          <p:nvPr/>
        </p:nvSpPr>
        <p:spPr>
          <a:xfrm>
            <a:off x="2301193" y="3463926"/>
            <a:ext cx="655678" cy="57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Perl  Scripts</a:t>
            </a:r>
          </a:p>
        </p:txBody>
      </p:sp>
      <p:sp>
        <p:nvSpPr>
          <p:cNvPr id="12" name="Arrow: Bent 24">
            <a:extLst>
              <a:ext uri="{FF2B5EF4-FFF2-40B4-BE49-F238E27FC236}">
                <a16:creationId xmlns="" xmlns:a16="http://schemas.microsoft.com/office/drawing/2014/main" id="{2A3031AF-81E6-A3B2-576C-2A4E8767494F}"/>
              </a:ext>
            </a:extLst>
          </p:cNvPr>
          <p:cNvSpPr/>
          <p:nvPr/>
        </p:nvSpPr>
        <p:spPr>
          <a:xfrm rot="5400000" flipH="1">
            <a:off x="2482905" y="3129060"/>
            <a:ext cx="1164668" cy="216735"/>
          </a:xfrm>
          <a:prstGeom prst="bentArrow">
            <a:avLst>
              <a:gd name="adj1" fmla="val 16683"/>
              <a:gd name="adj2" fmla="val 17722"/>
              <a:gd name="adj3" fmla="val 22872"/>
              <a:gd name="adj4" fmla="val 27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 dirty="0">
              <a:solidFill>
                <a:schemeClr val="tx1"/>
              </a:solidFill>
            </a:endParaRPr>
          </a:p>
        </p:txBody>
      </p:sp>
      <p:pic>
        <p:nvPicPr>
          <p:cNvPr id="13" name="صورة 3">
            <a:extLst>
              <a:ext uri="{FF2B5EF4-FFF2-40B4-BE49-F238E27FC236}">
                <a16:creationId xmlns="" xmlns:a16="http://schemas.microsoft.com/office/drawing/2014/main" id="{706CB4D0-7608-0653-90A6-5FA506FFF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8" y="1561035"/>
            <a:ext cx="4258852" cy="3735929"/>
          </a:xfrm>
          <a:prstGeom prst="rect">
            <a:avLst/>
          </a:prstGeom>
        </p:spPr>
      </p:pic>
      <p:sp>
        <p:nvSpPr>
          <p:cNvPr id="14" name="شكل بيضاوي 2">
            <a:extLst>
              <a:ext uri="{FF2B5EF4-FFF2-40B4-BE49-F238E27FC236}">
                <a16:creationId xmlns="" xmlns:a16="http://schemas.microsoft.com/office/drawing/2014/main" id="{1DFEB947-25F1-AAE1-A7F5-6ADD1FDC53E3}"/>
              </a:ext>
            </a:extLst>
          </p:cNvPr>
          <p:cNvSpPr/>
          <p:nvPr/>
        </p:nvSpPr>
        <p:spPr>
          <a:xfrm>
            <a:off x="7445829" y="1899138"/>
            <a:ext cx="3637503" cy="1125416"/>
          </a:xfrm>
          <a:prstGeom prst="ellipse">
            <a:avLst/>
          </a:prstGeom>
          <a:solidFill>
            <a:srgbClr val="009999">
              <a:alpha val="19000"/>
            </a:srgb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8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19CA2F0C-AE82-434B-75D2-AD0D142B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32" y="215451"/>
            <a:ext cx="6523038" cy="622300"/>
          </a:xfrm>
        </p:spPr>
        <p:txBody>
          <a:bodyPr/>
          <a:lstStyle/>
          <a:p>
            <a:r>
              <a:rPr lang="en-US" sz="2800" dirty="0"/>
              <a:t>Contributions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6503F072-A866-3719-0975-E882C625611C}"/>
              </a:ext>
            </a:extLst>
          </p:cNvPr>
          <p:cNvSpPr txBox="1">
            <a:spLocks/>
          </p:cNvSpPr>
          <p:nvPr/>
        </p:nvSpPr>
        <p:spPr>
          <a:xfrm>
            <a:off x="759365" y="1302996"/>
            <a:ext cx="5354328" cy="4197320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500" dirty="0"/>
              <a:t>Previous Year:</a:t>
            </a:r>
          </a:p>
          <a:p>
            <a:pPr marL="0" indent="0" algn="l" rtl="0">
              <a:buNone/>
            </a:pPr>
            <a:r>
              <a:rPr lang="en-US" sz="1500" dirty="0"/>
              <a:t>        -    Layers:</a:t>
            </a:r>
          </a:p>
          <a:p>
            <a:pPr lvl="2" algn="l" rtl="0"/>
            <a:r>
              <a:rPr lang="en-US" sz="1500" dirty="0"/>
              <a:t>Standard Convolution Layer.</a:t>
            </a:r>
          </a:p>
          <a:p>
            <a:pPr lvl="2" algn="l" rtl="0"/>
            <a:r>
              <a:rPr lang="en-US" sz="1500" dirty="0"/>
              <a:t>Average Pooling Layer.</a:t>
            </a:r>
          </a:p>
          <a:p>
            <a:pPr lvl="2" algn="l" rtl="0"/>
            <a:r>
              <a:rPr lang="en-US" sz="1500" dirty="0"/>
              <a:t>Fully-Connected Layer.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Features:</a:t>
            </a:r>
          </a:p>
          <a:p>
            <a:pPr lvl="2" algn="l" rtl="0"/>
            <a:r>
              <a:rPr lang="en-US" sz="1500" dirty="0"/>
              <a:t>Square Inputs.</a:t>
            </a:r>
          </a:p>
          <a:p>
            <a:pPr lvl="2" algn="l" rtl="0"/>
            <a:r>
              <a:rPr lang="en-US" sz="1500" dirty="0"/>
              <a:t>Stride 1.</a:t>
            </a:r>
            <a:endParaRPr lang="ar-BH" sz="1500" dirty="0"/>
          </a:p>
          <a:p>
            <a:pPr lvl="1" algn="l" rtl="0">
              <a:buFontTx/>
              <a:buChar char="-"/>
            </a:pPr>
            <a:r>
              <a:rPr lang="en-US" sz="1500" dirty="0"/>
              <a:t>All layers are automated using Perl scripts.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GUI interface for Perl scripts using MATLAB.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2 Models generated to verify the layers and features.</a:t>
            </a:r>
          </a:p>
          <a:p>
            <a:pPr lvl="1" algn="l" rtl="0">
              <a:buFontTx/>
              <a:buChar char="-"/>
            </a:pPr>
            <a:endParaRPr lang="en-US" sz="1500" dirty="0"/>
          </a:p>
          <a:p>
            <a:pPr marL="457200" lvl="1" indent="0" algn="l" rtl="0">
              <a:buNone/>
            </a:pPr>
            <a:r>
              <a:rPr lang="en-US" sz="1500" dirty="0"/>
              <a:t>  </a:t>
            </a:r>
          </a:p>
          <a:p>
            <a:pPr lvl="1" algn="l" rtl="0"/>
            <a:endParaRPr lang="en-US" sz="1500" dirty="0"/>
          </a:p>
        </p:txBody>
      </p:sp>
      <p:sp>
        <p:nvSpPr>
          <p:cNvPr id="4" name="عنصر نائب للمحتوى 2">
            <a:extLst>
              <a:ext uri="{FF2B5EF4-FFF2-40B4-BE49-F238E27FC236}">
                <a16:creationId xmlns="" xmlns:a16="http://schemas.microsoft.com/office/drawing/2014/main" id="{490398DC-90E5-1105-AFE2-7B41B7504A00}"/>
              </a:ext>
            </a:extLst>
          </p:cNvPr>
          <p:cNvSpPr txBox="1">
            <a:spLocks/>
          </p:cNvSpPr>
          <p:nvPr/>
        </p:nvSpPr>
        <p:spPr>
          <a:xfrm>
            <a:off x="6113693" y="1302996"/>
            <a:ext cx="5676016" cy="4668231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500" dirty="0"/>
              <a:t>Current Year: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Layers:</a:t>
            </a:r>
          </a:p>
          <a:p>
            <a:pPr lvl="2" algn="l" rtl="0"/>
            <a:r>
              <a:rPr lang="en-US" sz="1500" dirty="0"/>
              <a:t>Depth-Wise Convolution Layer.</a:t>
            </a:r>
          </a:p>
          <a:p>
            <a:pPr lvl="2" algn="l" rtl="0"/>
            <a:r>
              <a:rPr lang="en-US" sz="1500" dirty="0"/>
              <a:t>Winograd-Convolution Layer.</a:t>
            </a:r>
          </a:p>
          <a:p>
            <a:pPr lvl="2" algn="l" rtl="0"/>
            <a:r>
              <a:rPr lang="en-US" sz="1500" dirty="0"/>
              <a:t>Max Pooling Layer.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Features:</a:t>
            </a:r>
          </a:p>
          <a:p>
            <a:pPr lvl="2" algn="l" rtl="0"/>
            <a:r>
              <a:rPr lang="en-US" sz="1500" dirty="0"/>
              <a:t>Non-Square Inputs.</a:t>
            </a:r>
          </a:p>
          <a:p>
            <a:pPr lvl="2" algn="l" rtl="0"/>
            <a:r>
              <a:rPr lang="en-US" sz="1500" dirty="0"/>
              <a:t>Padding.</a:t>
            </a:r>
          </a:p>
          <a:p>
            <a:pPr lvl="2" algn="l" rtl="0"/>
            <a:r>
              <a:rPr lang="en-US" sz="1500" dirty="0"/>
              <a:t>Stride 2.</a:t>
            </a:r>
          </a:p>
          <a:p>
            <a:pPr lvl="2" algn="l" rtl="0"/>
            <a:r>
              <a:rPr lang="en-US" sz="1500" dirty="0"/>
              <a:t>Hard</a:t>
            </a:r>
            <a:r>
              <a:rPr lang="ar-EG" sz="1500" dirty="0"/>
              <a:t>-</a:t>
            </a:r>
            <a:r>
              <a:rPr lang="en-US" sz="1500" dirty="0"/>
              <a:t>Max Layer.</a:t>
            </a:r>
          </a:p>
          <a:p>
            <a:pPr lvl="2" algn="l" rtl="0"/>
            <a:r>
              <a:rPr lang="en-US" sz="1500" dirty="0"/>
              <a:t>Flatten.</a:t>
            </a:r>
          </a:p>
          <a:p>
            <a:pPr lvl="2" algn="l" rtl="0"/>
            <a:r>
              <a:rPr lang="en-US" sz="1500" dirty="0"/>
              <a:t>Batch-Normalization.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All layers are automated using Perl scripts.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GUI interface for Perl scripts using QT.</a:t>
            </a:r>
          </a:p>
          <a:p>
            <a:pPr lvl="1" algn="l" rtl="0">
              <a:buFontTx/>
              <a:buChar char="-"/>
            </a:pPr>
            <a:r>
              <a:rPr lang="en-US" sz="1500" dirty="0"/>
              <a:t>5 Models generated to verify the new layers and features</a:t>
            </a:r>
          </a:p>
          <a:p>
            <a:pPr lvl="2" algn="l" rtl="0"/>
            <a:endParaRPr lang="en-US" sz="1500" dirty="0"/>
          </a:p>
          <a:p>
            <a:pPr lvl="1" algn="l" rtl="0"/>
            <a:endParaRPr lang="en-US" sz="1500" dirty="0"/>
          </a:p>
          <a:p>
            <a:pPr lvl="1" algn="l" rtl="0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028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9FD938-9ABA-C56D-7DCD-4BA44D4D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84204"/>
            <a:ext cx="9863997" cy="576000"/>
          </a:xfrm>
        </p:spPr>
        <p:txBody>
          <a:bodyPr/>
          <a:lstStyle/>
          <a:p>
            <a:r>
              <a:rPr lang="en-US" sz="2800" dirty="0"/>
              <a:t>Max Pooling Layer</a:t>
            </a:r>
          </a:p>
        </p:txBody>
      </p:sp>
      <p:pic>
        <p:nvPicPr>
          <p:cNvPr id="3" name="Picture 2" descr="Max Pooling Layer | NumPyNet">
            <a:extLst>
              <a:ext uri="{FF2B5EF4-FFF2-40B4-BE49-F238E27FC236}">
                <a16:creationId xmlns="" xmlns:a16="http://schemas.microsoft.com/office/drawing/2014/main" id="{B5AB3017-085B-C483-0C56-7EE65237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49" y="1987550"/>
            <a:ext cx="6558360" cy="28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5C13C9-DE4A-1F37-6587-9DD2200DE0D8}"/>
              </a:ext>
            </a:extLst>
          </p:cNvPr>
          <p:cNvSpPr txBox="1"/>
          <p:nvPr/>
        </p:nvSpPr>
        <p:spPr>
          <a:xfrm>
            <a:off x="1059160" y="1987550"/>
            <a:ext cx="357815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Implemented without using comparators.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Fixed Point: just subtract every 2 number.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Floating Point:</a:t>
            </a:r>
          </a:p>
          <a:p>
            <a:pPr lvl="3"/>
            <a:r>
              <a:rPr lang="en-US" dirty="0"/>
              <a:t>     1- Signs</a:t>
            </a:r>
          </a:p>
          <a:p>
            <a:pPr lvl="3"/>
            <a:r>
              <a:rPr lang="en-US" dirty="0"/>
              <a:t>     2- Exponent</a:t>
            </a:r>
          </a:p>
          <a:p>
            <a:pPr lvl="3"/>
            <a:r>
              <a:rPr lang="en-US" dirty="0"/>
              <a:t>     3- Mantissa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C72DF7-21A8-1607-7082-EDDD793D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68" y="273842"/>
            <a:ext cx="5904675" cy="576000"/>
          </a:xfrm>
        </p:spPr>
        <p:txBody>
          <a:bodyPr/>
          <a:lstStyle/>
          <a:p>
            <a:r>
              <a:rPr lang="en-US" sz="2800" dirty="0"/>
              <a:t>Winograd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DBDC380-65AE-B67A-CB09-46CA2285652D}"/>
              </a:ext>
            </a:extLst>
          </p:cNvPr>
          <p:cNvSpPr txBox="1">
            <a:spLocks/>
          </p:cNvSpPr>
          <p:nvPr/>
        </p:nvSpPr>
        <p:spPr>
          <a:xfrm>
            <a:off x="411163" y="1414463"/>
            <a:ext cx="5903912" cy="47513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Winograd Operation 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DP Implementation  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FIFO Operation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Transform Operation 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Conva &amp; Convb Operation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Hardware Extension using Perl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Control approach with Hardware Extension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Winograd Conva  &amp; Convb Full Architecture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Pipeline Hazard Problem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Pooling Merge </a:t>
            </a:r>
          </a:p>
          <a:p>
            <a:pPr marL="465750" indent="-285750">
              <a:buFont typeface="Wingdings" panose="05000000000000000000" pitchFamily="2" charset="2"/>
              <a:buChar char="v"/>
            </a:pPr>
            <a:r>
              <a:rPr lang="en-US" smtClean="0"/>
              <a:t> Comparison With Normal Convolution 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1">
            <a:extLst>
              <a:ext uri="{FF2B5EF4-FFF2-40B4-BE49-F238E27FC236}">
                <a16:creationId xmlns="" xmlns:a16="http://schemas.microsoft.com/office/drawing/2014/main" id="{0C992016-BFF6-A50A-2A94-DE1AD9A157E2}"/>
              </a:ext>
            </a:extLst>
          </p:cNvPr>
          <p:cNvGrpSpPr/>
          <p:nvPr/>
        </p:nvGrpSpPr>
        <p:grpSpPr>
          <a:xfrm>
            <a:off x="8024860" y="5531345"/>
            <a:ext cx="229807" cy="417811"/>
            <a:chOff x="9696730" y="2868462"/>
            <a:chExt cx="279977" cy="654653"/>
          </a:xfrm>
        </p:grpSpPr>
        <p:sp>
          <p:nvSpPr>
            <p:cNvPr id="3" name="Rectangle 152">
              <a:extLst>
                <a:ext uri="{FF2B5EF4-FFF2-40B4-BE49-F238E27FC236}">
                  <a16:creationId xmlns="" xmlns:a16="http://schemas.microsoft.com/office/drawing/2014/main" id="{2FEB1235-63ED-4614-FFFD-C677C7C91663}"/>
                </a:ext>
              </a:extLst>
            </p:cNvPr>
            <p:cNvSpPr/>
            <p:nvPr/>
          </p:nvSpPr>
          <p:spPr>
            <a:xfrm>
              <a:off x="9696730" y="2868462"/>
              <a:ext cx="279977" cy="654653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/>
            </a:p>
          </p:txBody>
        </p:sp>
        <p:sp>
          <p:nvSpPr>
            <p:cNvPr id="4" name="Isosceles Triangle 153">
              <a:extLst>
                <a:ext uri="{FF2B5EF4-FFF2-40B4-BE49-F238E27FC236}">
                  <a16:creationId xmlns="" xmlns:a16="http://schemas.microsoft.com/office/drawing/2014/main" id="{D7F05F2E-FDF8-B7E4-54D9-3267626A19FA}"/>
                </a:ext>
              </a:extLst>
            </p:cNvPr>
            <p:cNvSpPr/>
            <p:nvPr/>
          </p:nvSpPr>
          <p:spPr>
            <a:xfrm>
              <a:off x="9760222" y="3356199"/>
              <a:ext cx="149774" cy="16457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" name="Group 237">
            <a:extLst>
              <a:ext uri="{FF2B5EF4-FFF2-40B4-BE49-F238E27FC236}">
                <a16:creationId xmlns="" xmlns:a16="http://schemas.microsoft.com/office/drawing/2014/main" id="{25F658C1-9385-F162-794F-224DF37DB2E6}"/>
              </a:ext>
            </a:extLst>
          </p:cNvPr>
          <p:cNvGrpSpPr/>
          <p:nvPr/>
        </p:nvGrpSpPr>
        <p:grpSpPr>
          <a:xfrm>
            <a:off x="9060521" y="5442502"/>
            <a:ext cx="248869" cy="581914"/>
            <a:chOff x="9696730" y="2868462"/>
            <a:chExt cx="279977" cy="654653"/>
          </a:xfrm>
        </p:grpSpPr>
        <p:sp>
          <p:nvSpPr>
            <p:cNvPr id="6" name="Rectangle 238">
              <a:extLst>
                <a:ext uri="{FF2B5EF4-FFF2-40B4-BE49-F238E27FC236}">
                  <a16:creationId xmlns="" xmlns:a16="http://schemas.microsoft.com/office/drawing/2014/main" id="{6B3DB088-528A-7DB4-454E-458659A8C71A}"/>
                </a:ext>
              </a:extLst>
            </p:cNvPr>
            <p:cNvSpPr/>
            <p:nvPr/>
          </p:nvSpPr>
          <p:spPr>
            <a:xfrm>
              <a:off x="9696730" y="2868462"/>
              <a:ext cx="279977" cy="654653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/>
            </a:p>
          </p:txBody>
        </p:sp>
        <p:sp>
          <p:nvSpPr>
            <p:cNvPr id="7" name="Isosceles Triangle 239">
              <a:extLst>
                <a:ext uri="{FF2B5EF4-FFF2-40B4-BE49-F238E27FC236}">
                  <a16:creationId xmlns="" xmlns:a16="http://schemas.microsoft.com/office/drawing/2014/main" id="{E8A39DEA-D6E9-AE34-5E24-85F0C9D7F16F}"/>
                </a:ext>
              </a:extLst>
            </p:cNvPr>
            <p:cNvSpPr/>
            <p:nvPr/>
          </p:nvSpPr>
          <p:spPr>
            <a:xfrm>
              <a:off x="9760222" y="3356199"/>
              <a:ext cx="149774" cy="16457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8" name="Group 242">
            <a:extLst>
              <a:ext uri="{FF2B5EF4-FFF2-40B4-BE49-F238E27FC236}">
                <a16:creationId xmlns="" xmlns:a16="http://schemas.microsoft.com/office/drawing/2014/main" id="{975C1C1C-93A6-6961-79C5-A85FAFE8FF16}"/>
              </a:ext>
            </a:extLst>
          </p:cNvPr>
          <p:cNvGrpSpPr/>
          <p:nvPr/>
        </p:nvGrpSpPr>
        <p:grpSpPr>
          <a:xfrm>
            <a:off x="9921133" y="5440416"/>
            <a:ext cx="248869" cy="581914"/>
            <a:chOff x="9696730" y="2868462"/>
            <a:chExt cx="279977" cy="654653"/>
          </a:xfrm>
        </p:grpSpPr>
        <p:sp>
          <p:nvSpPr>
            <p:cNvPr id="9" name="Rectangle 243">
              <a:extLst>
                <a:ext uri="{FF2B5EF4-FFF2-40B4-BE49-F238E27FC236}">
                  <a16:creationId xmlns="" xmlns:a16="http://schemas.microsoft.com/office/drawing/2014/main" id="{6D9DCBA7-9454-9721-84C5-31C0E42E0076}"/>
                </a:ext>
              </a:extLst>
            </p:cNvPr>
            <p:cNvSpPr/>
            <p:nvPr/>
          </p:nvSpPr>
          <p:spPr>
            <a:xfrm>
              <a:off x="9696730" y="2868462"/>
              <a:ext cx="279977" cy="654653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/>
            </a:p>
          </p:txBody>
        </p:sp>
        <p:sp>
          <p:nvSpPr>
            <p:cNvPr id="10" name="Isosceles Triangle 244">
              <a:extLst>
                <a:ext uri="{FF2B5EF4-FFF2-40B4-BE49-F238E27FC236}">
                  <a16:creationId xmlns="" xmlns:a16="http://schemas.microsoft.com/office/drawing/2014/main" id="{A86055B4-8A25-AD26-8873-16E073441AAA}"/>
                </a:ext>
              </a:extLst>
            </p:cNvPr>
            <p:cNvSpPr/>
            <p:nvPr/>
          </p:nvSpPr>
          <p:spPr>
            <a:xfrm>
              <a:off x="9760222" y="3356199"/>
              <a:ext cx="149774" cy="16457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1" name="Group 247">
            <a:extLst>
              <a:ext uri="{FF2B5EF4-FFF2-40B4-BE49-F238E27FC236}">
                <a16:creationId xmlns="" xmlns:a16="http://schemas.microsoft.com/office/drawing/2014/main" id="{7DCC5BA0-76DF-5737-0F79-2F2466ED29A1}"/>
              </a:ext>
            </a:extLst>
          </p:cNvPr>
          <p:cNvGrpSpPr/>
          <p:nvPr/>
        </p:nvGrpSpPr>
        <p:grpSpPr>
          <a:xfrm>
            <a:off x="10762410" y="5435025"/>
            <a:ext cx="248869" cy="581914"/>
            <a:chOff x="9696730" y="2868462"/>
            <a:chExt cx="279977" cy="654653"/>
          </a:xfrm>
        </p:grpSpPr>
        <p:sp>
          <p:nvSpPr>
            <p:cNvPr id="12" name="Rectangle 248">
              <a:extLst>
                <a:ext uri="{FF2B5EF4-FFF2-40B4-BE49-F238E27FC236}">
                  <a16:creationId xmlns="" xmlns:a16="http://schemas.microsoft.com/office/drawing/2014/main" id="{5E91C104-2C51-EA48-2983-E245BD951CAF}"/>
                </a:ext>
              </a:extLst>
            </p:cNvPr>
            <p:cNvSpPr/>
            <p:nvPr/>
          </p:nvSpPr>
          <p:spPr>
            <a:xfrm>
              <a:off x="9696730" y="2868462"/>
              <a:ext cx="279977" cy="654653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/>
            </a:p>
          </p:txBody>
        </p:sp>
        <p:sp>
          <p:nvSpPr>
            <p:cNvPr id="13" name="Isosceles Triangle 249">
              <a:extLst>
                <a:ext uri="{FF2B5EF4-FFF2-40B4-BE49-F238E27FC236}">
                  <a16:creationId xmlns="" xmlns:a16="http://schemas.microsoft.com/office/drawing/2014/main" id="{2C3ACBEB-0C80-6C14-758F-8E34A71BE21A}"/>
                </a:ext>
              </a:extLst>
            </p:cNvPr>
            <p:cNvSpPr/>
            <p:nvPr/>
          </p:nvSpPr>
          <p:spPr>
            <a:xfrm>
              <a:off x="9760222" y="3356199"/>
              <a:ext cx="149774" cy="16457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="" xmlns:a16="http://schemas.microsoft.com/office/drawing/2014/main" id="{C46838FC-B481-E4B8-19AC-FC7F873581AB}"/>
              </a:ext>
            </a:extLst>
          </p:cNvPr>
          <p:cNvGrpSpPr/>
          <p:nvPr/>
        </p:nvGrpSpPr>
        <p:grpSpPr>
          <a:xfrm>
            <a:off x="7077906" y="1009805"/>
            <a:ext cx="4926549" cy="4878509"/>
            <a:chOff x="7502269" y="1297664"/>
            <a:chExt cx="5254986" cy="5203743"/>
          </a:xfrm>
        </p:grpSpPr>
        <p:sp>
          <p:nvSpPr>
            <p:cNvPr id="15" name="Oval 46">
              <a:extLst>
                <a:ext uri="{FF2B5EF4-FFF2-40B4-BE49-F238E27FC236}">
                  <a16:creationId xmlns="" xmlns:a16="http://schemas.microsoft.com/office/drawing/2014/main" id="{56B1127C-50C9-3E08-687C-6D74F6A99F8D}"/>
                </a:ext>
              </a:extLst>
            </p:cNvPr>
            <p:cNvSpPr/>
            <p:nvPr/>
          </p:nvSpPr>
          <p:spPr>
            <a:xfrm>
              <a:off x="9050427" y="1714898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16" name="Connector: Elbow 48">
              <a:extLst>
                <a:ext uri="{FF2B5EF4-FFF2-40B4-BE49-F238E27FC236}">
                  <a16:creationId xmlns="" xmlns:a16="http://schemas.microsoft.com/office/drawing/2014/main" id="{7C155987-EAD1-FE6E-6D60-D438711B6688}"/>
                </a:ext>
              </a:extLst>
            </p:cNvPr>
            <p:cNvCxnSpPr>
              <a:cxnSpLocks/>
              <a:stCxn id="140" idx="3"/>
              <a:endCxn id="136" idx="1"/>
            </p:cNvCxnSpPr>
            <p:nvPr/>
          </p:nvCxnSpPr>
          <p:spPr>
            <a:xfrm flipV="1">
              <a:off x="8130522" y="1520497"/>
              <a:ext cx="391637" cy="9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51">
              <a:extLst>
                <a:ext uri="{FF2B5EF4-FFF2-40B4-BE49-F238E27FC236}">
                  <a16:creationId xmlns="" xmlns:a16="http://schemas.microsoft.com/office/drawing/2014/main" id="{8BC5990C-3B79-9346-1FFE-57C5FA0415D1}"/>
                </a:ext>
              </a:extLst>
            </p:cNvPr>
            <p:cNvSpPr/>
            <p:nvPr/>
          </p:nvSpPr>
          <p:spPr>
            <a:xfrm>
              <a:off x="10023719" y="2346181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18" name="Connector: Elbow 52">
              <a:extLst>
                <a:ext uri="{FF2B5EF4-FFF2-40B4-BE49-F238E27FC236}">
                  <a16:creationId xmlns="" xmlns:a16="http://schemas.microsoft.com/office/drawing/2014/main" id="{9A1EBBE9-DA0F-B531-D83F-5E883DE621E6}"/>
                </a:ext>
              </a:extLst>
            </p:cNvPr>
            <p:cNvCxnSpPr>
              <a:cxnSpLocks/>
              <a:stCxn id="134" idx="3"/>
              <a:endCxn id="17" idx="0"/>
            </p:cNvCxnSpPr>
            <p:nvPr/>
          </p:nvCxnSpPr>
          <p:spPr>
            <a:xfrm>
              <a:off x="9887926" y="1818164"/>
              <a:ext cx="268524" cy="52801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Elbow 53">
              <a:extLst>
                <a:ext uri="{FF2B5EF4-FFF2-40B4-BE49-F238E27FC236}">
                  <a16:creationId xmlns="" xmlns:a16="http://schemas.microsoft.com/office/drawing/2014/main" id="{C2C47A2A-6109-9E28-51A3-7FF989D86253}"/>
                </a:ext>
              </a:extLst>
            </p:cNvPr>
            <p:cNvCxnSpPr>
              <a:cxnSpLocks/>
              <a:stCxn id="138" idx="3"/>
              <a:endCxn id="17" idx="4"/>
            </p:cNvCxnSpPr>
            <p:nvPr/>
          </p:nvCxnSpPr>
          <p:spPr>
            <a:xfrm flipV="1">
              <a:off x="9888091" y="2550705"/>
              <a:ext cx="268358" cy="4404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55">
              <a:extLst>
                <a:ext uri="{FF2B5EF4-FFF2-40B4-BE49-F238E27FC236}">
                  <a16:creationId xmlns="" xmlns:a16="http://schemas.microsoft.com/office/drawing/2014/main" id="{52D628B1-9232-52F0-D407-7E5AD692406E}"/>
                </a:ext>
              </a:extLst>
            </p:cNvPr>
            <p:cNvCxnSpPr>
              <a:cxnSpLocks/>
              <a:stCxn id="17" idx="6"/>
              <a:endCxn id="90" idx="1"/>
            </p:cNvCxnSpPr>
            <p:nvPr/>
          </p:nvCxnSpPr>
          <p:spPr>
            <a:xfrm>
              <a:off x="10289179" y="2448443"/>
              <a:ext cx="243649" cy="68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58">
              <a:extLst>
                <a:ext uri="{FF2B5EF4-FFF2-40B4-BE49-F238E27FC236}">
                  <a16:creationId xmlns="" xmlns:a16="http://schemas.microsoft.com/office/drawing/2014/main" id="{058CAFAD-9B68-FB78-0C23-569AA87D29F6}"/>
                </a:ext>
              </a:extLst>
            </p:cNvPr>
            <p:cNvSpPr/>
            <p:nvPr/>
          </p:nvSpPr>
          <p:spPr>
            <a:xfrm>
              <a:off x="10925062" y="3622660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22" name="Connector: Elbow 75">
              <a:extLst>
                <a:ext uri="{FF2B5EF4-FFF2-40B4-BE49-F238E27FC236}">
                  <a16:creationId xmlns="" xmlns:a16="http://schemas.microsoft.com/office/drawing/2014/main" id="{03B145E3-A53E-A750-7619-E337539AAE92}"/>
                </a:ext>
              </a:extLst>
            </p:cNvPr>
            <p:cNvCxnSpPr>
              <a:cxnSpLocks/>
              <a:stCxn id="90" idx="3"/>
              <a:endCxn id="21" idx="0"/>
            </p:cNvCxnSpPr>
            <p:nvPr/>
          </p:nvCxnSpPr>
          <p:spPr>
            <a:xfrm>
              <a:off x="10798288" y="2455309"/>
              <a:ext cx="259504" cy="116735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76">
              <a:extLst>
                <a:ext uri="{FF2B5EF4-FFF2-40B4-BE49-F238E27FC236}">
                  <a16:creationId xmlns="" xmlns:a16="http://schemas.microsoft.com/office/drawing/2014/main" id="{FF310C4F-9ECA-AC6E-E7F7-C1454E9664B5}"/>
                </a:ext>
              </a:extLst>
            </p:cNvPr>
            <p:cNvCxnSpPr>
              <a:cxnSpLocks/>
              <a:stCxn id="88" idx="3"/>
              <a:endCxn id="21" idx="4"/>
            </p:cNvCxnSpPr>
            <p:nvPr/>
          </p:nvCxnSpPr>
          <p:spPr>
            <a:xfrm flipV="1">
              <a:off x="10793393" y="3827184"/>
              <a:ext cx="264400" cy="98490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78">
              <a:extLst>
                <a:ext uri="{FF2B5EF4-FFF2-40B4-BE49-F238E27FC236}">
                  <a16:creationId xmlns="" xmlns:a16="http://schemas.microsoft.com/office/drawing/2014/main" id="{5AA425F6-7030-98C0-EFED-6277F7F80C82}"/>
                </a:ext>
              </a:extLst>
            </p:cNvPr>
            <p:cNvCxnSpPr>
              <a:cxnSpLocks/>
              <a:stCxn id="21" idx="6"/>
              <a:endCxn id="86" idx="1"/>
            </p:cNvCxnSpPr>
            <p:nvPr/>
          </p:nvCxnSpPr>
          <p:spPr>
            <a:xfrm>
              <a:off x="11190521" y="3724923"/>
              <a:ext cx="241884" cy="50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81">
              <a:extLst>
                <a:ext uri="{FF2B5EF4-FFF2-40B4-BE49-F238E27FC236}">
                  <a16:creationId xmlns="" xmlns:a16="http://schemas.microsoft.com/office/drawing/2014/main" id="{43260AED-FF82-45B2-E1A6-0B92C341EB70}"/>
                </a:ext>
              </a:extLst>
            </p:cNvPr>
            <p:cNvSpPr/>
            <p:nvPr/>
          </p:nvSpPr>
          <p:spPr>
            <a:xfrm>
              <a:off x="9051041" y="2892630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sp>
          <p:nvSpPr>
            <p:cNvPr id="26" name="Oval 88">
              <a:extLst>
                <a:ext uri="{FF2B5EF4-FFF2-40B4-BE49-F238E27FC236}">
                  <a16:creationId xmlns="" xmlns:a16="http://schemas.microsoft.com/office/drawing/2014/main" id="{A3633263-DC84-CDF9-F5B4-48D7CAD63753}"/>
                </a:ext>
              </a:extLst>
            </p:cNvPr>
            <p:cNvSpPr/>
            <p:nvPr/>
          </p:nvSpPr>
          <p:spPr>
            <a:xfrm>
              <a:off x="9050426" y="4112833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sp>
          <p:nvSpPr>
            <p:cNvPr id="27" name="Oval 100">
              <a:extLst>
                <a:ext uri="{FF2B5EF4-FFF2-40B4-BE49-F238E27FC236}">
                  <a16:creationId xmlns="" xmlns:a16="http://schemas.microsoft.com/office/drawing/2014/main" id="{03F92493-52B8-7BFC-A2ED-A1255979DB06}"/>
                </a:ext>
              </a:extLst>
            </p:cNvPr>
            <p:cNvSpPr/>
            <p:nvPr/>
          </p:nvSpPr>
          <p:spPr>
            <a:xfrm>
              <a:off x="9050426" y="5303462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28" name="Straight Arrow Connector 107">
              <a:extLst>
                <a:ext uri="{FF2B5EF4-FFF2-40B4-BE49-F238E27FC236}">
                  <a16:creationId xmlns="" xmlns:a16="http://schemas.microsoft.com/office/drawing/2014/main" id="{3449EDEF-91DA-1C74-3483-0338B9F20E71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 flipV="1">
              <a:off x="8804978" y="6115689"/>
              <a:ext cx="859578" cy="72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09">
              <a:extLst>
                <a:ext uri="{FF2B5EF4-FFF2-40B4-BE49-F238E27FC236}">
                  <a16:creationId xmlns="" xmlns:a16="http://schemas.microsoft.com/office/drawing/2014/main" id="{6470C33A-29E3-A579-5034-5BA05EC304F3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9930016" y="6113464"/>
              <a:ext cx="652526" cy="22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110">
              <a:extLst>
                <a:ext uri="{FF2B5EF4-FFF2-40B4-BE49-F238E27FC236}">
                  <a16:creationId xmlns="" xmlns:a16="http://schemas.microsoft.com/office/drawing/2014/main" id="{48AAB793-1F1B-814D-55BF-F13B0E563B0B}"/>
                </a:ext>
              </a:extLst>
            </p:cNvPr>
            <p:cNvSpPr/>
            <p:nvPr/>
          </p:nvSpPr>
          <p:spPr>
            <a:xfrm>
              <a:off x="11825464" y="4786131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31" name="Connector: Elbow 111">
              <a:extLst>
                <a:ext uri="{FF2B5EF4-FFF2-40B4-BE49-F238E27FC236}">
                  <a16:creationId xmlns="" xmlns:a16="http://schemas.microsoft.com/office/drawing/2014/main" id="{AC893719-BF00-9386-BC7D-489A7D2EBA37}"/>
                </a:ext>
              </a:extLst>
            </p:cNvPr>
            <p:cNvCxnSpPr>
              <a:cxnSpLocks/>
              <a:stCxn id="12" idx="3"/>
              <a:endCxn id="30" idx="4"/>
            </p:cNvCxnSpPr>
            <p:nvPr/>
          </p:nvCxnSpPr>
          <p:spPr>
            <a:xfrm flipV="1">
              <a:off x="11745365" y="4990655"/>
              <a:ext cx="212830" cy="111705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or: Elbow 112">
              <a:extLst>
                <a:ext uri="{FF2B5EF4-FFF2-40B4-BE49-F238E27FC236}">
                  <a16:creationId xmlns="" xmlns:a16="http://schemas.microsoft.com/office/drawing/2014/main" id="{10A862DD-3AD0-BA35-9F97-4768381C5638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11697871" y="3725531"/>
              <a:ext cx="260325" cy="106060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">
              <a:extLst>
                <a:ext uri="{FF2B5EF4-FFF2-40B4-BE49-F238E27FC236}">
                  <a16:creationId xmlns="" xmlns:a16="http://schemas.microsoft.com/office/drawing/2014/main" id="{9DAEFCA5-9E8A-5972-1021-E89BCC01F2F1}"/>
                </a:ext>
              </a:extLst>
            </p:cNvPr>
            <p:cNvGrpSpPr/>
            <p:nvPr/>
          </p:nvGrpSpPr>
          <p:grpSpPr>
            <a:xfrm>
              <a:off x="7506347" y="1365405"/>
              <a:ext cx="624174" cy="310375"/>
              <a:chOff x="7957516" y="1548457"/>
              <a:chExt cx="658309" cy="327349"/>
            </a:xfrm>
          </p:grpSpPr>
          <p:sp>
            <p:nvSpPr>
              <p:cNvPr id="140" name="Rectangle 44">
                <a:extLst>
                  <a:ext uri="{FF2B5EF4-FFF2-40B4-BE49-F238E27FC236}">
                    <a16:creationId xmlns="" xmlns:a16="http://schemas.microsoft.com/office/drawing/2014/main" id="{61E227FA-F7ED-4B43-33E6-B48A8E452547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41" name="Straight Arrow Connector 113">
                <a:extLst>
                  <a:ext uri="{FF2B5EF4-FFF2-40B4-BE49-F238E27FC236}">
                    <a16:creationId xmlns="" xmlns:a16="http://schemas.microsoft.com/office/drawing/2014/main" id="{7102EA2C-AA94-E1DE-A738-70026C10B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14">
                <a:extLst>
                  <a:ext uri="{FF2B5EF4-FFF2-40B4-BE49-F238E27FC236}">
                    <a16:creationId xmlns="" xmlns:a16="http://schemas.microsoft.com/office/drawing/2014/main" id="{2F8298D0-C849-B0D7-58A0-236FDD8C6C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132">
              <a:extLst>
                <a:ext uri="{FF2B5EF4-FFF2-40B4-BE49-F238E27FC236}">
                  <a16:creationId xmlns="" xmlns:a16="http://schemas.microsoft.com/office/drawing/2014/main" id="{ED945AA7-5260-D7DB-A79D-F81512569078}"/>
                </a:ext>
              </a:extLst>
            </p:cNvPr>
            <p:cNvCxnSpPr>
              <a:cxnSpLocks/>
              <a:stCxn id="30" idx="6"/>
              <a:endCxn id="84" idx="1"/>
            </p:cNvCxnSpPr>
            <p:nvPr/>
          </p:nvCxnSpPr>
          <p:spPr>
            <a:xfrm flipV="1">
              <a:off x="12090924" y="4884384"/>
              <a:ext cx="400871" cy="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6">
              <a:extLst>
                <a:ext uri="{FF2B5EF4-FFF2-40B4-BE49-F238E27FC236}">
                  <a16:creationId xmlns="" xmlns:a16="http://schemas.microsoft.com/office/drawing/2014/main" id="{4642094D-25ED-ED1A-2122-A9F510D84EE5}"/>
                </a:ext>
              </a:extLst>
            </p:cNvPr>
            <p:cNvGrpSpPr/>
            <p:nvPr/>
          </p:nvGrpSpPr>
          <p:grpSpPr>
            <a:xfrm>
              <a:off x="9622632" y="2680810"/>
              <a:ext cx="265460" cy="620708"/>
              <a:chOff x="9696730" y="2868462"/>
              <a:chExt cx="279977" cy="654653"/>
            </a:xfrm>
          </p:grpSpPr>
          <p:sp>
            <p:nvSpPr>
              <p:cNvPr id="138" name="Rectangle 82">
                <a:extLst>
                  <a:ext uri="{FF2B5EF4-FFF2-40B4-BE49-F238E27FC236}">
                    <a16:creationId xmlns="" xmlns:a16="http://schemas.microsoft.com/office/drawing/2014/main" id="{D456E819-F59D-A8BE-74FA-30E5B3D03800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39" name="Isosceles Triangle 134">
                <a:extLst>
                  <a:ext uri="{FF2B5EF4-FFF2-40B4-BE49-F238E27FC236}">
                    <a16:creationId xmlns="" xmlns:a16="http://schemas.microsoft.com/office/drawing/2014/main" id="{569CCC37-0170-A6F1-CAAD-D8E09661DABC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6" name="Group 162">
              <a:extLst>
                <a:ext uri="{FF2B5EF4-FFF2-40B4-BE49-F238E27FC236}">
                  <a16:creationId xmlns="" xmlns:a16="http://schemas.microsoft.com/office/drawing/2014/main" id="{31622FDD-1F95-C00E-B5F4-35AFE2BC521B}"/>
                </a:ext>
              </a:extLst>
            </p:cNvPr>
            <p:cNvGrpSpPr/>
            <p:nvPr/>
          </p:nvGrpSpPr>
          <p:grpSpPr>
            <a:xfrm>
              <a:off x="8522158" y="1297664"/>
              <a:ext cx="245127" cy="445665"/>
              <a:chOff x="9696730" y="2868462"/>
              <a:chExt cx="279977" cy="654653"/>
            </a:xfrm>
          </p:grpSpPr>
          <p:sp>
            <p:nvSpPr>
              <p:cNvPr id="136" name="Rectangle 163">
                <a:extLst>
                  <a:ext uri="{FF2B5EF4-FFF2-40B4-BE49-F238E27FC236}">
                    <a16:creationId xmlns="" xmlns:a16="http://schemas.microsoft.com/office/drawing/2014/main" id="{F3EA73AB-0AC6-4ED4-1AFE-A4EDBF5747B7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 dirty="0"/>
              </a:p>
            </p:txBody>
          </p:sp>
          <p:sp>
            <p:nvSpPr>
              <p:cNvPr id="137" name="Isosceles Triangle 164">
                <a:extLst>
                  <a:ext uri="{FF2B5EF4-FFF2-40B4-BE49-F238E27FC236}">
                    <a16:creationId xmlns="" xmlns:a16="http://schemas.microsoft.com/office/drawing/2014/main" id="{242CFE33-4F9E-89C7-8B49-5A1002D98273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7" name="Group 165">
              <a:extLst>
                <a:ext uri="{FF2B5EF4-FFF2-40B4-BE49-F238E27FC236}">
                  <a16:creationId xmlns="" xmlns:a16="http://schemas.microsoft.com/office/drawing/2014/main" id="{662717DA-846F-C91D-3B29-B258C08862D1}"/>
                </a:ext>
              </a:extLst>
            </p:cNvPr>
            <p:cNvGrpSpPr/>
            <p:nvPr/>
          </p:nvGrpSpPr>
          <p:grpSpPr>
            <a:xfrm>
              <a:off x="9622466" y="1507810"/>
              <a:ext cx="265460" cy="620708"/>
              <a:chOff x="9696730" y="2868462"/>
              <a:chExt cx="279977" cy="654653"/>
            </a:xfrm>
          </p:grpSpPr>
          <p:sp>
            <p:nvSpPr>
              <p:cNvPr id="134" name="Rectangle 166">
                <a:extLst>
                  <a:ext uri="{FF2B5EF4-FFF2-40B4-BE49-F238E27FC236}">
                    <a16:creationId xmlns="" xmlns:a16="http://schemas.microsoft.com/office/drawing/2014/main" id="{8CF2A9A9-FCEF-F24D-2B7E-B42B6D4FB659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35" name="Isosceles Triangle 167">
                <a:extLst>
                  <a:ext uri="{FF2B5EF4-FFF2-40B4-BE49-F238E27FC236}">
                    <a16:creationId xmlns="" xmlns:a16="http://schemas.microsoft.com/office/drawing/2014/main" id="{FCB513FD-F818-6488-F4C1-8F87F342F122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8" name="Group 89">
              <a:extLst>
                <a:ext uri="{FF2B5EF4-FFF2-40B4-BE49-F238E27FC236}">
                  <a16:creationId xmlns="" xmlns:a16="http://schemas.microsoft.com/office/drawing/2014/main" id="{72FB50CF-C0C2-56A6-A72C-2A8193FCD325}"/>
                </a:ext>
              </a:extLst>
            </p:cNvPr>
            <p:cNvGrpSpPr/>
            <p:nvPr/>
          </p:nvGrpSpPr>
          <p:grpSpPr>
            <a:xfrm>
              <a:off x="8524119" y="1900537"/>
              <a:ext cx="245127" cy="445665"/>
              <a:chOff x="9696730" y="2868462"/>
              <a:chExt cx="279977" cy="654653"/>
            </a:xfrm>
          </p:grpSpPr>
          <p:sp>
            <p:nvSpPr>
              <p:cNvPr id="132" name="Rectangle 96">
                <a:extLst>
                  <a:ext uri="{FF2B5EF4-FFF2-40B4-BE49-F238E27FC236}">
                    <a16:creationId xmlns="" xmlns:a16="http://schemas.microsoft.com/office/drawing/2014/main" id="{924ED3F4-45F5-14CE-7E65-92807304A71F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33" name="Isosceles Triangle 101">
                <a:extLst>
                  <a:ext uri="{FF2B5EF4-FFF2-40B4-BE49-F238E27FC236}">
                    <a16:creationId xmlns="" xmlns:a16="http://schemas.microsoft.com/office/drawing/2014/main" id="{19DC5D72-FD0C-8564-02FF-278365FD9187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9" name="Group 106">
              <a:extLst>
                <a:ext uri="{FF2B5EF4-FFF2-40B4-BE49-F238E27FC236}">
                  <a16:creationId xmlns="" xmlns:a16="http://schemas.microsoft.com/office/drawing/2014/main" id="{4B4F041F-CBA7-DAF4-A0B7-1ADAB55A7A9C}"/>
                </a:ext>
              </a:extLst>
            </p:cNvPr>
            <p:cNvGrpSpPr/>
            <p:nvPr/>
          </p:nvGrpSpPr>
          <p:grpSpPr>
            <a:xfrm>
              <a:off x="8526080" y="2503409"/>
              <a:ext cx="245127" cy="445665"/>
              <a:chOff x="9696730" y="2868462"/>
              <a:chExt cx="279977" cy="654653"/>
            </a:xfrm>
          </p:grpSpPr>
          <p:sp>
            <p:nvSpPr>
              <p:cNvPr id="130" name="Rectangle 108">
                <a:extLst>
                  <a:ext uri="{FF2B5EF4-FFF2-40B4-BE49-F238E27FC236}">
                    <a16:creationId xmlns="" xmlns:a16="http://schemas.microsoft.com/office/drawing/2014/main" id="{BE9211CA-1D86-41A7-47A7-0FF74B6D2780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31" name="Isosceles Triangle 131">
                <a:extLst>
                  <a:ext uri="{FF2B5EF4-FFF2-40B4-BE49-F238E27FC236}">
                    <a16:creationId xmlns="" xmlns:a16="http://schemas.microsoft.com/office/drawing/2014/main" id="{F3BB257E-C9DE-6C8F-AD17-9B9F45746838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0" name="Group 133">
              <a:extLst>
                <a:ext uri="{FF2B5EF4-FFF2-40B4-BE49-F238E27FC236}">
                  <a16:creationId xmlns="" xmlns:a16="http://schemas.microsoft.com/office/drawing/2014/main" id="{2679D40A-7A50-3D83-2F8D-38398954F8CA}"/>
                </a:ext>
              </a:extLst>
            </p:cNvPr>
            <p:cNvGrpSpPr/>
            <p:nvPr/>
          </p:nvGrpSpPr>
          <p:grpSpPr>
            <a:xfrm>
              <a:off x="8523293" y="3106830"/>
              <a:ext cx="245127" cy="445665"/>
              <a:chOff x="9696730" y="2868462"/>
              <a:chExt cx="279977" cy="654653"/>
            </a:xfrm>
          </p:grpSpPr>
          <p:sp>
            <p:nvSpPr>
              <p:cNvPr id="128" name="Rectangle 135">
                <a:extLst>
                  <a:ext uri="{FF2B5EF4-FFF2-40B4-BE49-F238E27FC236}">
                    <a16:creationId xmlns="" xmlns:a16="http://schemas.microsoft.com/office/drawing/2014/main" id="{D8CAA5AC-8F25-F43F-5393-C63F418321C9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29" name="Isosceles Triangle 136">
                <a:extLst>
                  <a:ext uri="{FF2B5EF4-FFF2-40B4-BE49-F238E27FC236}">
                    <a16:creationId xmlns="" xmlns:a16="http://schemas.microsoft.com/office/drawing/2014/main" id="{E2FF211E-66A1-5DDE-C1C8-D06E412598A7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1" name="Group 137">
              <a:extLst>
                <a:ext uri="{FF2B5EF4-FFF2-40B4-BE49-F238E27FC236}">
                  <a16:creationId xmlns="" xmlns:a16="http://schemas.microsoft.com/office/drawing/2014/main" id="{44B47A89-77D8-A571-4574-67C5FD0A2B69}"/>
                </a:ext>
              </a:extLst>
            </p:cNvPr>
            <p:cNvGrpSpPr/>
            <p:nvPr/>
          </p:nvGrpSpPr>
          <p:grpSpPr>
            <a:xfrm>
              <a:off x="8520198" y="3709648"/>
              <a:ext cx="245127" cy="445665"/>
              <a:chOff x="9696730" y="2868462"/>
              <a:chExt cx="279977" cy="654653"/>
            </a:xfrm>
          </p:grpSpPr>
          <p:sp>
            <p:nvSpPr>
              <p:cNvPr id="126" name="Rectangle 138">
                <a:extLst>
                  <a:ext uri="{FF2B5EF4-FFF2-40B4-BE49-F238E27FC236}">
                    <a16:creationId xmlns="" xmlns:a16="http://schemas.microsoft.com/office/drawing/2014/main" id="{AA9FFEC8-3AD6-F5ED-C845-088E0BA2E970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27" name="Isosceles Triangle 139">
                <a:extLst>
                  <a:ext uri="{FF2B5EF4-FFF2-40B4-BE49-F238E27FC236}">
                    <a16:creationId xmlns="" xmlns:a16="http://schemas.microsoft.com/office/drawing/2014/main" id="{AEDFB5CE-B5C9-1E9E-4832-A7C9FC58A7B2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2" name="Group 140">
              <a:extLst>
                <a:ext uri="{FF2B5EF4-FFF2-40B4-BE49-F238E27FC236}">
                  <a16:creationId xmlns="" xmlns:a16="http://schemas.microsoft.com/office/drawing/2014/main" id="{09EF7A36-CF6D-4CCC-D573-68A3583D02E1}"/>
                </a:ext>
              </a:extLst>
            </p:cNvPr>
            <p:cNvGrpSpPr/>
            <p:nvPr/>
          </p:nvGrpSpPr>
          <p:grpSpPr>
            <a:xfrm>
              <a:off x="8520198" y="4312026"/>
              <a:ext cx="245127" cy="445665"/>
              <a:chOff x="9696730" y="2868462"/>
              <a:chExt cx="279977" cy="654653"/>
            </a:xfrm>
          </p:grpSpPr>
          <p:sp>
            <p:nvSpPr>
              <p:cNvPr id="124" name="Rectangle 141">
                <a:extLst>
                  <a:ext uri="{FF2B5EF4-FFF2-40B4-BE49-F238E27FC236}">
                    <a16:creationId xmlns="" xmlns:a16="http://schemas.microsoft.com/office/drawing/2014/main" id="{14535F4E-7C0D-4817-A823-A6DD8F325BB5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25" name="Isosceles Triangle 142">
                <a:extLst>
                  <a:ext uri="{FF2B5EF4-FFF2-40B4-BE49-F238E27FC236}">
                    <a16:creationId xmlns="" xmlns:a16="http://schemas.microsoft.com/office/drawing/2014/main" id="{4B528B6A-3AAD-8598-5E3B-2EE0F1B4D66C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3" name="Group 143">
              <a:extLst>
                <a:ext uri="{FF2B5EF4-FFF2-40B4-BE49-F238E27FC236}">
                  <a16:creationId xmlns="" xmlns:a16="http://schemas.microsoft.com/office/drawing/2014/main" id="{1811FD3D-0D79-486D-E27A-A011B3040E38}"/>
                </a:ext>
              </a:extLst>
            </p:cNvPr>
            <p:cNvGrpSpPr/>
            <p:nvPr/>
          </p:nvGrpSpPr>
          <p:grpSpPr>
            <a:xfrm>
              <a:off x="8514314" y="4914899"/>
              <a:ext cx="245127" cy="445665"/>
              <a:chOff x="9696730" y="2868462"/>
              <a:chExt cx="279977" cy="654653"/>
            </a:xfrm>
          </p:grpSpPr>
          <p:sp>
            <p:nvSpPr>
              <p:cNvPr id="122" name="Rectangle 146">
                <a:extLst>
                  <a:ext uri="{FF2B5EF4-FFF2-40B4-BE49-F238E27FC236}">
                    <a16:creationId xmlns="" xmlns:a16="http://schemas.microsoft.com/office/drawing/2014/main" id="{ECE74823-96F2-6FAB-1DDE-5510475D1858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23" name="Isosceles Triangle 147">
                <a:extLst>
                  <a:ext uri="{FF2B5EF4-FFF2-40B4-BE49-F238E27FC236}">
                    <a16:creationId xmlns="" xmlns:a16="http://schemas.microsoft.com/office/drawing/2014/main" id="{769BC213-41BD-4BF4-E173-31061777F61D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44" name="Group 148">
              <a:extLst>
                <a:ext uri="{FF2B5EF4-FFF2-40B4-BE49-F238E27FC236}">
                  <a16:creationId xmlns="" xmlns:a16="http://schemas.microsoft.com/office/drawing/2014/main" id="{340D947C-54F8-C14C-12E9-53AB12C55060}"/>
                </a:ext>
              </a:extLst>
            </p:cNvPr>
            <p:cNvGrpSpPr/>
            <p:nvPr/>
          </p:nvGrpSpPr>
          <p:grpSpPr>
            <a:xfrm>
              <a:off x="8516276" y="5517771"/>
              <a:ext cx="245127" cy="445665"/>
              <a:chOff x="9696730" y="2868462"/>
              <a:chExt cx="279977" cy="654653"/>
            </a:xfrm>
          </p:grpSpPr>
          <p:sp>
            <p:nvSpPr>
              <p:cNvPr id="120" name="Rectangle 149">
                <a:extLst>
                  <a:ext uri="{FF2B5EF4-FFF2-40B4-BE49-F238E27FC236}">
                    <a16:creationId xmlns="" xmlns:a16="http://schemas.microsoft.com/office/drawing/2014/main" id="{A61BD4FD-1F97-75D4-25DD-175D1C2B03EC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121" name="Isosceles Triangle 150">
                <a:extLst>
                  <a:ext uri="{FF2B5EF4-FFF2-40B4-BE49-F238E27FC236}">
                    <a16:creationId xmlns="" xmlns:a16="http://schemas.microsoft.com/office/drawing/2014/main" id="{81E27584-6FF9-C339-FB99-2DDBC56A8C75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45" name="Connector: Elbow 155">
              <a:extLst>
                <a:ext uri="{FF2B5EF4-FFF2-40B4-BE49-F238E27FC236}">
                  <a16:creationId xmlns="" xmlns:a16="http://schemas.microsoft.com/office/drawing/2014/main" id="{B1A3E236-5433-89D5-D4BB-25E9CB9B1803}"/>
                </a:ext>
              </a:extLst>
            </p:cNvPr>
            <p:cNvCxnSpPr>
              <a:cxnSpLocks/>
              <a:stCxn id="117" idx="3"/>
              <a:endCxn id="132" idx="1"/>
            </p:cNvCxnSpPr>
            <p:nvPr/>
          </p:nvCxnSpPr>
          <p:spPr>
            <a:xfrm flipV="1">
              <a:off x="8130522" y="2123370"/>
              <a:ext cx="393598" cy="322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156">
              <a:extLst>
                <a:ext uri="{FF2B5EF4-FFF2-40B4-BE49-F238E27FC236}">
                  <a16:creationId xmlns="" xmlns:a16="http://schemas.microsoft.com/office/drawing/2014/main" id="{5EBB0991-BD56-537D-68C2-7BDF59EC419C}"/>
                </a:ext>
              </a:extLst>
            </p:cNvPr>
            <p:cNvGrpSpPr/>
            <p:nvPr/>
          </p:nvGrpSpPr>
          <p:grpSpPr>
            <a:xfrm>
              <a:off x="7506347" y="1971405"/>
              <a:ext cx="624174" cy="310375"/>
              <a:chOff x="7957516" y="1548457"/>
              <a:chExt cx="658309" cy="327349"/>
            </a:xfrm>
          </p:grpSpPr>
          <p:sp>
            <p:nvSpPr>
              <p:cNvPr id="117" name="Rectangle 168">
                <a:extLst>
                  <a:ext uri="{FF2B5EF4-FFF2-40B4-BE49-F238E27FC236}">
                    <a16:creationId xmlns="" xmlns:a16="http://schemas.microsoft.com/office/drawing/2014/main" id="{E85361C8-3EBA-57ED-1A7D-2FC7C40A7E2B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18" name="Straight Arrow Connector 169">
                <a:extLst>
                  <a:ext uri="{FF2B5EF4-FFF2-40B4-BE49-F238E27FC236}">
                    <a16:creationId xmlns="" xmlns:a16="http://schemas.microsoft.com/office/drawing/2014/main" id="{2BAA1EB5-14C6-E04D-7BF0-A6F9F764B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70">
                <a:extLst>
                  <a:ext uri="{FF2B5EF4-FFF2-40B4-BE49-F238E27FC236}">
                    <a16:creationId xmlns="" xmlns:a16="http://schemas.microsoft.com/office/drawing/2014/main" id="{F9E31650-B383-2F22-469B-CE40FB21C1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Connector: Elbow 171">
              <a:extLst>
                <a:ext uri="{FF2B5EF4-FFF2-40B4-BE49-F238E27FC236}">
                  <a16:creationId xmlns="" xmlns:a16="http://schemas.microsoft.com/office/drawing/2014/main" id="{CBC2DFAB-1E40-6398-25B9-889B97AD5DFD}"/>
                </a:ext>
              </a:extLst>
            </p:cNvPr>
            <p:cNvCxnSpPr>
              <a:cxnSpLocks/>
              <a:stCxn id="114" idx="3"/>
              <a:endCxn id="130" idx="1"/>
            </p:cNvCxnSpPr>
            <p:nvPr/>
          </p:nvCxnSpPr>
          <p:spPr>
            <a:xfrm flipV="1">
              <a:off x="8126443" y="2726241"/>
              <a:ext cx="399637" cy="461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8" name="Group 172">
              <a:extLst>
                <a:ext uri="{FF2B5EF4-FFF2-40B4-BE49-F238E27FC236}">
                  <a16:creationId xmlns="" xmlns:a16="http://schemas.microsoft.com/office/drawing/2014/main" id="{ECA45497-04C0-A40C-1F64-3FD8E912BB15}"/>
                </a:ext>
              </a:extLst>
            </p:cNvPr>
            <p:cNvGrpSpPr/>
            <p:nvPr/>
          </p:nvGrpSpPr>
          <p:grpSpPr>
            <a:xfrm>
              <a:off x="7502269" y="2575670"/>
              <a:ext cx="624174" cy="310375"/>
              <a:chOff x="7957516" y="1548457"/>
              <a:chExt cx="658309" cy="327349"/>
            </a:xfrm>
          </p:grpSpPr>
          <p:sp>
            <p:nvSpPr>
              <p:cNvPr id="114" name="Rectangle 173">
                <a:extLst>
                  <a:ext uri="{FF2B5EF4-FFF2-40B4-BE49-F238E27FC236}">
                    <a16:creationId xmlns="" xmlns:a16="http://schemas.microsoft.com/office/drawing/2014/main" id="{E0B81D47-635E-48A3-61ED-206F544D13D0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15" name="Straight Arrow Connector 174">
                <a:extLst>
                  <a:ext uri="{FF2B5EF4-FFF2-40B4-BE49-F238E27FC236}">
                    <a16:creationId xmlns="" xmlns:a16="http://schemas.microsoft.com/office/drawing/2014/main" id="{576A1397-55AB-39F8-ED49-27AF78449F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75">
                <a:extLst>
                  <a:ext uri="{FF2B5EF4-FFF2-40B4-BE49-F238E27FC236}">
                    <a16:creationId xmlns="" xmlns:a16="http://schemas.microsoft.com/office/drawing/2014/main" id="{2477DA98-E389-DCB1-5D80-2DD91F69D6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Connector: Elbow 176">
              <a:extLst>
                <a:ext uri="{FF2B5EF4-FFF2-40B4-BE49-F238E27FC236}">
                  <a16:creationId xmlns="" xmlns:a16="http://schemas.microsoft.com/office/drawing/2014/main" id="{8A19CE41-D384-748B-5F65-3BD8A10A2440}"/>
                </a:ext>
              </a:extLst>
            </p:cNvPr>
            <p:cNvCxnSpPr>
              <a:cxnSpLocks/>
              <a:stCxn id="111" idx="3"/>
              <a:endCxn id="128" idx="1"/>
            </p:cNvCxnSpPr>
            <p:nvPr/>
          </p:nvCxnSpPr>
          <p:spPr>
            <a:xfrm flipV="1">
              <a:off x="8126444" y="3329662"/>
              <a:ext cx="396850" cy="192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Group 177">
              <a:extLst>
                <a:ext uri="{FF2B5EF4-FFF2-40B4-BE49-F238E27FC236}">
                  <a16:creationId xmlns="" xmlns:a16="http://schemas.microsoft.com/office/drawing/2014/main" id="{4ABB7843-8ABF-9143-4963-A48D4B7014A5}"/>
                </a:ext>
              </a:extLst>
            </p:cNvPr>
            <p:cNvGrpSpPr/>
            <p:nvPr/>
          </p:nvGrpSpPr>
          <p:grpSpPr>
            <a:xfrm>
              <a:off x="7502269" y="3176401"/>
              <a:ext cx="624174" cy="310375"/>
              <a:chOff x="7957516" y="1548457"/>
              <a:chExt cx="658309" cy="327349"/>
            </a:xfrm>
          </p:grpSpPr>
          <p:sp>
            <p:nvSpPr>
              <p:cNvPr id="111" name="Rectangle 178">
                <a:extLst>
                  <a:ext uri="{FF2B5EF4-FFF2-40B4-BE49-F238E27FC236}">
                    <a16:creationId xmlns="" xmlns:a16="http://schemas.microsoft.com/office/drawing/2014/main" id="{910E9801-6888-F688-72FE-54D8087E1A39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12" name="Straight Arrow Connector 179">
                <a:extLst>
                  <a:ext uri="{FF2B5EF4-FFF2-40B4-BE49-F238E27FC236}">
                    <a16:creationId xmlns="" xmlns:a16="http://schemas.microsoft.com/office/drawing/2014/main" id="{CBD5F636-282A-FF9D-89C1-264AD6AD7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80">
                <a:extLst>
                  <a:ext uri="{FF2B5EF4-FFF2-40B4-BE49-F238E27FC236}">
                    <a16:creationId xmlns="" xmlns:a16="http://schemas.microsoft.com/office/drawing/2014/main" id="{70F55EF8-AD32-C54F-6DA8-4EBD954CF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Connector: Elbow 181">
              <a:extLst>
                <a:ext uri="{FF2B5EF4-FFF2-40B4-BE49-F238E27FC236}">
                  <a16:creationId xmlns="" xmlns:a16="http://schemas.microsoft.com/office/drawing/2014/main" id="{2F674F7A-4FEF-7C73-2C05-BAEF8545C513}"/>
                </a:ext>
              </a:extLst>
            </p:cNvPr>
            <p:cNvCxnSpPr>
              <a:cxnSpLocks/>
              <a:stCxn id="108" idx="3"/>
              <a:endCxn id="126" idx="1"/>
            </p:cNvCxnSpPr>
            <p:nvPr/>
          </p:nvCxnSpPr>
          <p:spPr>
            <a:xfrm>
              <a:off x="8138468" y="3932202"/>
              <a:ext cx="381730" cy="27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2" name="Group 182">
              <a:extLst>
                <a:ext uri="{FF2B5EF4-FFF2-40B4-BE49-F238E27FC236}">
                  <a16:creationId xmlns="" xmlns:a16="http://schemas.microsoft.com/office/drawing/2014/main" id="{75B79EA7-BAB5-1081-2FAC-D7DDAD247668}"/>
                </a:ext>
              </a:extLst>
            </p:cNvPr>
            <p:cNvGrpSpPr/>
            <p:nvPr/>
          </p:nvGrpSpPr>
          <p:grpSpPr>
            <a:xfrm>
              <a:off x="7514294" y="3777014"/>
              <a:ext cx="624174" cy="310375"/>
              <a:chOff x="7957516" y="1548457"/>
              <a:chExt cx="658309" cy="327349"/>
            </a:xfrm>
          </p:grpSpPr>
          <p:sp>
            <p:nvSpPr>
              <p:cNvPr id="108" name="Rectangle 183">
                <a:extLst>
                  <a:ext uri="{FF2B5EF4-FFF2-40B4-BE49-F238E27FC236}">
                    <a16:creationId xmlns="" xmlns:a16="http://schemas.microsoft.com/office/drawing/2014/main" id="{46569E56-E97C-B807-63A8-F6478CAEEE4B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09" name="Straight Arrow Connector 184">
                <a:extLst>
                  <a:ext uri="{FF2B5EF4-FFF2-40B4-BE49-F238E27FC236}">
                    <a16:creationId xmlns="" xmlns:a16="http://schemas.microsoft.com/office/drawing/2014/main" id="{8FB63CE9-5E05-621E-7059-36DB85EE1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85">
                <a:extLst>
                  <a:ext uri="{FF2B5EF4-FFF2-40B4-BE49-F238E27FC236}">
                    <a16:creationId xmlns="" xmlns:a16="http://schemas.microsoft.com/office/drawing/2014/main" id="{10489096-7D4D-80D7-AFB8-26240B4005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Connector: Elbow 186">
              <a:extLst>
                <a:ext uri="{FF2B5EF4-FFF2-40B4-BE49-F238E27FC236}">
                  <a16:creationId xmlns="" xmlns:a16="http://schemas.microsoft.com/office/drawing/2014/main" id="{FF1475FF-3D36-12C4-CC4C-EC4C6E273004}"/>
                </a:ext>
              </a:extLst>
            </p:cNvPr>
            <p:cNvCxnSpPr>
              <a:cxnSpLocks/>
              <a:stCxn id="105" idx="3"/>
              <a:endCxn id="124" idx="1"/>
            </p:cNvCxnSpPr>
            <p:nvPr/>
          </p:nvCxnSpPr>
          <p:spPr>
            <a:xfrm>
              <a:off x="8138468" y="4533829"/>
              <a:ext cx="381730" cy="10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Group 187">
              <a:extLst>
                <a:ext uri="{FF2B5EF4-FFF2-40B4-BE49-F238E27FC236}">
                  <a16:creationId xmlns="" xmlns:a16="http://schemas.microsoft.com/office/drawing/2014/main" id="{FCD631AC-010B-6EA7-7C0A-86C162277759}"/>
                </a:ext>
              </a:extLst>
            </p:cNvPr>
            <p:cNvGrpSpPr/>
            <p:nvPr/>
          </p:nvGrpSpPr>
          <p:grpSpPr>
            <a:xfrm>
              <a:off x="7514294" y="4374675"/>
              <a:ext cx="624174" cy="318307"/>
              <a:chOff x="7957516" y="1548457"/>
              <a:chExt cx="658309" cy="327349"/>
            </a:xfrm>
          </p:grpSpPr>
          <p:sp>
            <p:nvSpPr>
              <p:cNvPr id="105" name="Rectangle 188">
                <a:extLst>
                  <a:ext uri="{FF2B5EF4-FFF2-40B4-BE49-F238E27FC236}">
                    <a16:creationId xmlns="" xmlns:a16="http://schemas.microsoft.com/office/drawing/2014/main" id="{73AC0D4A-F8B1-7D45-1A9A-5A4DE54BC0E9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06" name="Straight Arrow Connector 189">
                <a:extLst>
                  <a:ext uri="{FF2B5EF4-FFF2-40B4-BE49-F238E27FC236}">
                    <a16:creationId xmlns="" xmlns:a16="http://schemas.microsoft.com/office/drawing/2014/main" id="{C47C28D6-876A-C7BB-63CB-5C19FE33B0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90">
                <a:extLst>
                  <a:ext uri="{FF2B5EF4-FFF2-40B4-BE49-F238E27FC236}">
                    <a16:creationId xmlns="" xmlns:a16="http://schemas.microsoft.com/office/drawing/2014/main" id="{CAC596C9-1E25-A40C-FFFF-7D805FDA54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Connector: Elbow 191">
              <a:extLst>
                <a:ext uri="{FF2B5EF4-FFF2-40B4-BE49-F238E27FC236}">
                  <a16:creationId xmlns="" xmlns:a16="http://schemas.microsoft.com/office/drawing/2014/main" id="{8F497C5C-A9B5-4090-E7B2-D6FF51551E16}"/>
                </a:ext>
              </a:extLst>
            </p:cNvPr>
            <p:cNvCxnSpPr>
              <a:cxnSpLocks/>
              <a:stCxn id="102" idx="3"/>
              <a:endCxn id="122" idx="1"/>
            </p:cNvCxnSpPr>
            <p:nvPr/>
          </p:nvCxnSpPr>
          <p:spPr>
            <a:xfrm flipV="1">
              <a:off x="8134390" y="5137731"/>
              <a:ext cx="379925" cy="473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192">
              <a:extLst>
                <a:ext uri="{FF2B5EF4-FFF2-40B4-BE49-F238E27FC236}">
                  <a16:creationId xmlns="" xmlns:a16="http://schemas.microsoft.com/office/drawing/2014/main" id="{AADF319E-E539-5AD8-34D6-CE6CA58F5B88}"/>
                </a:ext>
              </a:extLst>
            </p:cNvPr>
            <p:cNvGrpSpPr/>
            <p:nvPr/>
          </p:nvGrpSpPr>
          <p:grpSpPr>
            <a:xfrm>
              <a:off x="7510216" y="4987279"/>
              <a:ext cx="624174" cy="310375"/>
              <a:chOff x="7957516" y="1548457"/>
              <a:chExt cx="658309" cy="327349"/>
            </a:xfrm>
          </p:grpSpPr>
          <p:sp>
            <p:nvSpPr>
              <p:cNvPr id="102" name="Rectangle 193">
                <a:extLst>
                  <a:ext uri="{FF2B5EF4-FFF2-40B4-BE49-F238E27FC236}">
                    <a16:creationId xmlns="" xmlns:a16="http://schemas.microsoft.com/office/drawing/2014/main" id="{B3ACB0B8-D22F-148D-AFF9-83479253AD88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03" name="Straight Arrow Connector 194">
                <a:extLst>
                  <a:ext uri="{FF2B5EF4-FFF2-40B4-BE49-F238E27FC236}">
                    <a16:creationId xmlns="" xmlns:a16="http://schemas.microsoft.com/office/drawing/2014/main" id="{1263A397-C02A-FCAE-2C5E-A57424F3C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95">
                <a:extLst>
                  <a:ext uri="{FF2B5EF4-FFF2-40B4-BE49-F238E27FC236}">
                    <a16:creationId xmlns="" xmlns:a16="http://schemas.microsoft.com/office/drawing/2014/main" id="{A9A749C0-764B-6CA7-AA4D-106C93036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nector: Elbow 196">
              <a:extLst>
                <a:ext uri="{FF2B5EF4-FFF2-40B4-BE49-F238E27FC236}">
                  <a16:creationId xmlns="" xmlns:a16="http://schemas.microsoft.com/office/drawing/2014/main" id="{F06BF247-A4FE-BF75-4E57-F545517A0D49}"/>
                </a:ext>
              </a:extLst>
            </p:cNvPr>
            <p:cNvCxnSpPr>
              <a:cxnSpLocks/>
              <a:stCxn id="99" idx="3"/>
              <a:endCxn id="120" idx="1"/>
            </p:cNvCxnSpPr>
            <p:nvPr/>
          </p:nvCxnSpPr>
          <p:spPr>
            <a:xfrm flipV="1">
              <a:off x="8134390" y="5740604"/>
              <a:ext cx="381887" cy="213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oup 197">
              <a:extLst>
                <a:ext uri="{FF2B5EF4-FFF2-40B4-BE49-F238E27FC236}">
                  <a16:creationId xmlns="" xmlns:a16="http://schemas.microsoft.com/office/drawing/2014/main" id="{FF6B9D33-67C0-B0E7-A773-40BCA7EA87DC}"/>
                </a:ext>
              </a:extLst>
            </p:cNvPr>
            <p:cNvGrpSpPr/>
            <p:nvPr/>
          </p:nvGrpSpPr>
          <p:grpSpPr>
            <a:xfrm>
              <a:off x="7510216" y="5587551"/>
              <a:ext cx="624174" cy="310375"/>
              <a:chOff x="7957516" y="1548457"/>
              <a:chExt cx="658309" cy="327349"/>
            </a:xfrm>
          </p:grpSpPr>
          <p:sp>
            <p:nvSpPr>
              <p:cNvPr id="99" name="Rectangle 198">
                <a:extLst>
                  <a:ext uri="{FF2B5EF4-FFF2-40B4-BE49-F238E27FC236}">
                    <a16:creationId xmlns="" xmlns:a16="http://schemas.microsoft.com/office/drawing/2014/main" id="{84B4A2CD-B8AE-50E4-C8FE-7F44C0A8428B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100" name="Straight Arrow Connector 199">
                <a:extLst>
                  <a:ext uri="{FF2B5EF4-FFF2-40B4-BE49-F238E27FC236}">
                    <a16:creationId xmlns="" xmlns:a16="http://schemas.microsoft.com/office/drawing/2014/main" id="{C48C3CBF-BD68-14D9-F385-22B921CEF5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200">
                <a:extLst>
                  <a:ext uri="{FF2B5EF4-FFF2-40B4-BE49-F238E27FC236}">
                    <a16:creationId xmlns="" xmlns:a16="http://schemas.microsoft.com/office/drawing/2014/main" id="{0AA91E81-FF4D-2012-7985-E9D260C67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Connector: Elbow 201">
              <a:extLst>
                <a:ext uri="{FF2B5EF4-FFF2-40B4-BE49-F238E27FC236}">
                  <a16:creationId xmlns="" xmlns:a16="http://schemas.microsoft.com/office/drawing/2014/main" id="{C159FF84-CF2F-75B9-C07C-25E63E9924C9}"/>
                </a:ext>
              </a:extLst>
            </p:cNvPr>
            <p:cNvCxnSpPr>
              <a:cxnSpLocks/>
              <a:stCxn id="96" idx="3"/>
              <a:endCxn id="3" idx="1"/>
            </p:cNvCxnSpPr>
            <p:nvPr/>
          </p:nvCxnSpPr>
          <p:spPr>
            <a:xfrm flipV="1">
              <a:off x="8144139" y="6122933"/>
              <a:ext cx="415712" cy="22328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202">
              <a:extLst>
                <a:ext uri="{FF2B5EF4-FFF2-40B4-BE49-F238E27FC236}">
                  <a16:creationId xmlns="" xmlns:a16="http://schemas.microsoft.com/office/drawing/2014/main" id="{A304EDB2-D8F1-7252-7F49-B55F137555FD}"/>
                </a:ext>
              </a:extLst>
            </p:cNvPr>
            <p:cNvGrpSpPr/>
            <p:nvPr/>
          </p:nvGrpSpPr>
          <p:grpSpPr>
            <a:xfrm>
              <a:off x="7519965" y="6191032"/>
              <a:ext cx="624174" cy="310375"/>
              <a:chOff x="7957516" y="1548457"/>
              <a:chExt cx="658309" cy="327349"/>
            </a:xfrm>
          </p:grpSpPr>
          <p:sp>
            <p:nvSpPr>
              <p:cNvPr id="96" name="Rectangle 203">
                <a:extLst>
                  <a:ext uri="{FF2B5EF4-FFF2-40B4-BE49-F238E27FC236}">
                    <a16:creationId xmlns="" xmlns:a16="http://schemas.microsoft.com/office/drawing/2014/main" id="{8F500357-9FBD-73D7-EC8F-4C7C89B3CE91}"/>
                  </a:ext>
                </a:extLst>
              </p:cNvPr>
              <p:cNvSpPr/>
              <p:nvPr/>
            </p:nvSpPr>
            <p:spPr>
              <a:xfrm>
                <a:off x="8255253" y="1548457"/>
                <a:ext cx="360572" cy="32734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37" dirty="0"/>
                  <a:t>X</a:t>
                </a:r>
              </a:p>
            </p:txBody>
          </p:sp>
          <p:cxnSp>
            <p:nvCxnSpPr>
              <p:cNvPr id="97" name="Straight Arrow Connector 204">
                <a:extLst>
                  <a:ext uri="{FF2B5EF4-FFF2-40B4-BE49-F238E27FC236}">
                    <a16:creationId xmlns="" xmlns:a16="http://schemas.microsoft.com/office/drawing/2014/main" id="{95468BF7-BFC2-0405-B39A-07E259769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788627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205">
                <a:extLst>
                  <a:ext uri="{FF2B5EF4-FFF2-40B4-BE49-F238E27FC236}">
                    <a16:creationId xmlns="" xmlns:a16="http://schemas.microsoft.com/office/drawing/2014/main" id="{BBBE5519-5929-8483-9394-BEE100245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516" y="1638642"/>
                <a:ext cx="314931" cy="11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or: Elbow 206">
              <a:extLst>
                <a:ext uri="{FF2B5EF4-FFF2-40B4-BE49-F238E27FC236}">
                  <a16:creationId xmlns="" xmlns:a16="http://schemas.microsoft.com/office/drawing/2014/main" id="{3ACD20FA-A74E-5663-8E76-F951929CD5AC}"/>
                </a:ext>
              </a:extLst>
            </p:cNvPr>
            <p:cNvCxnSpPr>
              <a:cxnSpLocks/>
              <a:stCxn id="136" idx="3"/>
              <a:endCxn id="15" idx="0"/>
            </p:cNvCxnSpPr>
            <p:nvPr/>
          </p:nvCxnSpPr>
          <p:spPr>
            <a:xfrm>
              <a:off x="8767286" y="1520497"/>
              <a:ext cx="415872" cy="19440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207">
              <a:extLst>
                <a:ext uri="{FF2B5EF4-FFF2-40B4-BE49-F238E27FC236}">
                  <a16:creationId xmlns="" xmlns:a16="http://schemas.microsoft.com/office/drawing/2014/main" id="{60CD8F8C-B069-33C3-515E-5B562FCF4341}"/>
                </a:ext>
              </a:extLst>
            </p:cNvPr>
            <p:cNvCxnSpPr>
              <a:cxnSpLocks/>
              <a:stCxn id="132" idx="3"/>
              <a:endCxn id="15" idx="4"/>
            </p:cNvCxnSpPr>
            <p:nvPr/>
          </p:nvCxnSpPr>
          <p:spPr>
            <a:xfrm flipV="1">
              <a:off x="8769246" y="1919422"/>
              <a:ext cx="413911" cy="20394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or: Elbow 208">
              <a:extLst>
                <a:ext uri="{FF2B5EF4-FFF2-40B4-BE49-F238E27FC236}">
                  <a16:creationId xmlns="" xmlns:a16="http://schemas.microsoft.com/office/drawing/2014/main" id="{10013FFC-70E8-2E25-FD61-DACEF242E981}"/>
                </a:ext>
              </a:extLst>
            </p:cNvPr>
            <p:cNvCxnSpPr>
              <a:cxnSpLocks/>
              <a:stCxn id="130" idx="3"/>
              <a:endCxn id="25" idx="0"/>
            </p:cNvCxnSpPr>
            <p:nvPr/>
          </p:nvCxnSpPr>
          <p:spPr>
            <a:xfrm>
              <a:off x="8771207" y="2726242"/>
              <a:ext cx="412565" cy="16638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209">
              <a:extLst>
                <a:ext uri="{FF2B5EF4-FFF2-40B4-BE49-F238E27FC236}">
                  <a16:creationId xmlns="" xmlns:a16="http://schemas.microsoft.com/office/drawing/2014/main" id="{54ED2480-F7BD-FCCF-0E81-9376BB6BE86F}"/>
                </a:ext>
              </a:extLst>
            </p:cNvPr>
            <p:cNvCxnSpPr>
              <a:cxnSpLocks/>
              <a:stCxn id="128" idx="3"/>
              <a:endCxn id="25" idx="4"/>
            </p:cNvCxnSpPr>
            <p:nvPr/>
          </p:nvCxnSpPr>
          <p:spPr>
            <a:xfrm flipV="1">
              <a:off x="8768420" y="3097153"/>
              <a:ext cx="415351" cy="23250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or: Elbow 210">
              <a:extLst>
                <a:ext uri="{FF2B5EF4-FFF2-40B4-BE49-F238E27FC236}">
                  <a16:creationId xmlns="" xmlns:a16="http://schemas.microsoft.com/office/drawing/2014/main" id="{3CB5315C-CF73-CB83-3471-7C5E2D8E522E}"/>
                </a:ext>
              </a:extLst>
            </p:cNvPr>
            <p:cNvCxnSpPr>
              <a:cxnSpLocks/>
              <a:stCxn id="126" idx="3"/>
              <a:endCxn id="26" idx="0"/>
            </p:cNvCxnSpPr>
            <p:nvPr/>
          </p:nvCxnSpPr>
          <p:spPr>
            <a:xfrm>
              <a:off x="8765324" y="3932481"/>
              <a:ext cx="417832" cy="18035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211">
              <a:extLst>
                <a:ext uri="{FF2B5EF4-FFF2-40B4-BE49-F238E27FC236}">
                  <a16:creationId xmlns="" xmlns:a16="http://schemas.microsoft.com/office/drawing/2014/main" id="{C47EC97A-25DB-BD6C-5C1E-AC5D41E47E27}"/>
                </a:ext>
              </a:extLst>
            </p:cNvPr>
            <p:cNvCxnSpPr>
              <a:cxnSpLocks/>
              <a:stCxn id="124" idx="3"/>
              <a:endCxn id="26" idx="4"/>
            </p:cNvCxnSpPr>
            <p:nvPr/>
          </p:nvCxnSpPr>
          <p:spPr>
            <a:xfrm flipV="1">
              <a:off x="8765324" y="4317357"/>
              <a:ext cx="417832" cy="21750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or: Elbow 212">
              <a:extLst>
                <a:ext uri="{FF2B5EF4-FFF2-40B4-BE49-F238E27FC236}">
                  <a16:creationId xmlns="" xmlns:a16="http://schemas.microsoft.com/office/drawing/2014/main" id="{BF3FBD95-5F96-01B8-3E35-3B3575409821}"/>
                </a:ext>
              </a:extLst>
            </p:cNvPr>
            <p:cNvCxnSpPr>
              <a:cxnSpLocks/>
              <a:stCxn id="122" idx="3"/>
              <a:endCxn id="27" idx="0"/>
            </p:cNvCxnSpPr>
            <p:nvPr/>
          </p:nvCxnSpPr>
          <p:spPr>
            <a:xfrm>
              <a:off x="8759442" y="5137731"/>
              <a:ext cx="423715" cy="16573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213">
              <a:extLst>
                <a:ext uri="{FF2B5EF4-FFF2-40B4-BE49-F238E27FC236}">
                  <a16:creationId xmlns="" xmlns:a16="http://schemas.microsoft.com/office/drawing/2014/main" id="{8C75B824-DC3F-654F-9B2F-1F3576A1A69A}"/>
                </a:ext>
              </a:extLst>
            </p:cNvPr>
            <p:cNvCxnSpPr>
              <a:cxnSpLocks/>
              <a:stCxn id="120" idx="3"/>
              <a:endCxn id="27" idx="4"/>
            </p:cNvCxnSpPr>
            <p:nvPr/>
          </p:nvCxnSpPr>
          <p:spPr>
            <a:xfrm flipV="1">
              <a:off x="8761403" y="5507986"/>
              <a:ext cx="421753" cy="23261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or: Elbow 214">
              <a:extLst>
                <a:ext uri="{FF2B5EF4-FFF2-40B4-BE49-F238E27FC236}">
                  <a16:creationId xmlns="" xmlns:a16="http://schemas.microsoft.com/office/drawing/2014/main" id="{D36B3165-747B-D7E5-962C-674BCD9D5B13}"/>
                </a:ext>
              </a:extLst>
            </p:cNvPr>
            <p:cNvCxnSpPr>
              <a:cxnSpLocks/>
              <a:stCxn id="15" idx="6"/>
              <a:endCxn id="134" idx="1"/>
            </p:cNvCxnSpPr>
            <p:nvPr/>
          </p:nvCxnSpPr>
          <p:spPr>
            <a:xfrm>
              <a:off x="9315887" y="1817161"/>
              <a:ext cx="306579" cy="100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215">
              <a:extLst>
                <a:ext uri="{FF2B5EF4-FFF2-40B4-BE49-F238E27FC236}">
                  <a16:creationId xmlns="" xmlns:a16="http://schemas.microsoft.com/office/drawing/2014/main" id="{EE43F83D-3663-E5A9-44AE-E6C5E38837EE}"/>
                </a:ext>
              </a:extLst>
            </p:cNvPr>
            <p:cNvCxnSpPr>
              <a:cxnSpLocks/>
              <a:stCxn id="25" idx="6"/>
              <a:endCxn id="138" idx="1"/>
            </p:cNvCxnSpPr>
            <p:nvPr/>
          </p:nvCxnSpPr>
          <p:spPr>
            <a:xfrm flipV="1">
              <a:off x="9316501" y="2991164"/>
              <a:ext cx="306130" cy="372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Oval 216">
              <a:extLst>
                <a:ext uri="{FF2B5EF4-FFF2-40B4-BE49-F238E27FC236}">
                  <a16:creationId xmlns="" xmlns:a16="http://schemas.microsoft.com/office/drawing/2014/main" id="{89B2CB54-0ECF-259E-95B9-CC657EF203E0}"/>
                </a:ext>
              </a:extLst>
            </p:cNvPr>
            <p:cNvSpPr/>
            <p:nvPr/>
          </p:nvSpPr>
          <p:spPr>
            <a:xfrm>
              <a:off x="10051694" y="4704698"/>
              <a:ext cx="265460" cy="20452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37" dirty="0"/>
                <a:t>+</a:t>
              </a:r>
            </a:p>
          </p:txBody>
        </p:sp>
        <p:cxnSp>
          <p:nvCxnSpPr>
            <p:cNvPr id="72" name="Connector: Elbow 217">
              <a:extLst>
                <a:ext uri="{FF2B5EF4-FFF2-40B4-BE49-F238E27FC236}">
                  <a16:creationId xmlns="" xmlns:a16="http://schemas.microsoft.com/office/drawing/2014/main" id="{7C7B7099-0D11-6D7D-C489-0E1714D5FFF9}"/>
                </a:ext>
              </a:extLst>
            </p:cNvPr>
            <p:cNvCxnSpPr>
              <a:cxnSpLocks/>
              <a:stCxn id="92" idx="3"/>
              <a:endCxn id="71" idx="0"/>
            </p:cNvCxnSpPr>
            <p:nvPr/>
          </p:nvCxnSpPr>
          <p:spPr>
            <a:xfrm>
              <a:off x="9884045" y="4220648"/>
              <a:ext cx="300380" cy="48405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218">
              <a:extLst>
                <a:ext uri="{FF2B5EF4-FFF2-40B4-BE49-F238E27FC236}">
                  <a16:creationId xmlns="" xmlns:a16="http://schemas.microsoft.com/office/drawing/2014/main" id="{AFEC05EE-7210-F0A2-4A5E-6EA0564ADA15}"/>
                </a:ext>
              </a:extLst>
            </p:cNvPr>
            <p:cNvCxnSpPr>
              <a:cxnSpLocks/>
              <a:stCxn id="94" idx="3"/>
              <a:endCxn id="71" idx="4"/>
            </p:cNvCxnSpPr>
            <p:nvPr/>
          </p:nvCxnSpPr>
          <p:spPr>
            <a:xfrm flipV="1">
              <a:off x="9892025" y="4909222"/>
              <a:ext cx="292399" cy="49587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219">
              <a:extLst>
                <a:ext uri="{FF2B5EF4-FFF2-40B4-BE49-F238E27FC236}">
                  <a16:creationId xmlns="" xmlns:a16="http://schemas.microsoft.com/office/drawing/2014/main" id="{EC78D2F2-36B0-D9A4-869F-92207F83A732}"/>
                </a:ext>
              </a:extLst>
            </p:cNvPr>
            <p:cNvCxnSpPr>
              <a:cxnSpLocks/>
              <a:stCxn id="71" idx="6"/>
              <a:endCxn id="88" idx="1"/>
            </p:cNvCxnSpPr>
            <p:nvPr/>
          </p:nvCxnSpPr>
          <p:spPr>
            <a:xfrm>
              <a:off x="10317154" y="4806961"/>
              <a:ext cx="210779" cy="5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220">
              <a:extLst>
                <a:ext uri="{FF2B5EF4-FFF2-40B4-BE49-F238E27FC236}">
                  <a16:creationId xmlns="" xmlns:a16="http://schemas.microsoft.com/office/drawing/2014/main" id="{6F33771B-B3E6-993B-80D7-364C3E137D80}"/>
                </a:ext>
              </a:extLst>
            </p:cNvPr>
            <p:cNvGrpSpPr/>
            <p:nvPr/>
          </p:nvGrpSpPr>
          <p:grpSpPr>
            <a:xfrm>
              <a:off x="9626566" y="5094746"/>
              <a:ext cx="265460" cy="620708"/>
              <a:chOff x="9696730" y="2868462"/>
              <a:chExt cx="279977" cy="654653"/>
            </a:xfrm>
          </p:grpSpPr>
          <p:sp>
            <p:nvSpPr>
              <p:cNvPr id="94" name="Rectangle 221">
                <a:extLst>
                  <a:ext uri="{FF2B5EF4-FFF2-40B4-BE49-F238E27FC236}">
                    <a16:creationId xmlns="" xmlns:a16="http://schemas.microsoft.com/office/drawing/2014/main" id="{C47B4861-0A7E-2E47-73FA-BC27601CA1E4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95" name="Isosceles Triangle 222">
                <a:extLst>
                  <a:ext uri="{FF2B5EF4-FFF2-40B4-BE49-F238E27FC236}">
                    <a16:creationId xmlns="" xmlns:a16="http://schemas.microsoft.com/office/drawing/2014/main" id="{C056280F-869B-F9B2-2DD9-B206454C270E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6" name="Group 223">
              <a:extLst>
                <a:ext uri="{FF2B5EF4-FFF2-40B4-BE49-F238E27FC236}">
                  <a16:creationId xmlns="" xmlns:a16="http://schemas.microsoft.com/office/drawing/2014/main" id="{7586DF37-C90B-21A3-D11A-5D1A644C90C2}"/>
                </a:ext>
              </a:extLst>
            </p:cNvPr>
            <p:cNvGrpSpPr/>
            <p:nvPr/>
          </p:nvGrpSpPr>
          <p:grpSpPr>
            <a:xfrm>
              <a:off x="9618585" y="3910293"/>
              <a:ext cx="265460" cy="620708"/>
              <a:chOff x="9696730" y="2868462"/>
              <a:chExt cx="279977" cy="654653"/>
            </a:xfrm>
          </p:grpSpPr>
          <p:sp>
            <p:nvSpPr>
              <p:cNvPr id="92" name="Rectangle 224">
                <a:extLst>
                  <a:ext uri="{FF2B5EF4-FFF2-40B4-BE49-F238E27FC236}">
                    <a16:creationId xmlns="" xmlns:a16="http://schemas.microsoft.com/office/drawing/2014/main" id="{2B3D565A-0F43-4FA0-40AF-87539E31B3AC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93" name="Isosceles Triangle 225">
                <a:extLst>
                  <a:ext uri="{FF2B5EF4-FFF2-40B4-BE49-F238E27FC236}">
                    <a16:creationId xmlns="" xmlns:a16="http://schemas.microsoft.com/office/drawing/2014/main" id="{C26A1ED1-8763-DFD7-D7B7-7131F3948364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77" name="Connector: Elbow 226">
              <a:extLst>
                <a:ext uri="{FF2B5EF4-FFF2-40B4-BE49-F238E27FC236}">
                  <a16:creationId xmlns="" xmlns:a16="http://schemas.microsoft.com/office/drawing/2014/main" id="{DACEBDFA-6407-C553-CB59-9E79CE92596C}"/>
                </a:ext>
              </a:extLst>
            </p:cNvPr>
            <p:cNvCxnSpPr>
              <a:cxnSpLocks/>
              <a:stCxn id="26" idx="6"/>
              <a:endCxn id="92" idx="1"/>
            </p:cNvCxnSpPr>
            <p:nvPr/>
          </p:nvCxnSpPr>
          <p:spPr>
            <a:xfrm>
              <a:off x="9315886" y="4215095"/>
              <a:ext cx="302699" cy="55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nector: Elbow 227">
              <a:extLst>
                <a:ext uri="{FF2B5EF4-FFF2-40B4-BE49-F238E27FC236}">
                  <a16:creationId xmlns="" xmlns:a16="http://schemas.microsoft.com/office/drawing/2014/main" id="{018362D1-400B-5236-DFAA-5C789C163B71}"/>
                </a:ext>
              </a:extLst>
            </p:cNvPr>
            <p:cNvCxnSpPr>
              <a:cxnSpLocks/>
              <a:stCxn id="27" idx="6"/>
              <a:endCxn id="94" idx="1"/>
            </p:cNvCxnSpPr>
            <p:nvPr/>
          </p:nvCxnSpPr>
          <p:spPr>
            <a:xfrm flipV="1">
              <a:off x="9315885" y="5405100"/>
              <a:ext cx="310680" cy="62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9" name="Group 228">
              <a:extLst>
                <a:ext uri="{FF2B5EF4-FFF2-40B4-BE49-F238E27FC236}">
                  <a16:creationId xmlns="" xmlns:a16="http://schemas.microsoft.com/office/drawing/2014/main" id="{7AF1D80D-2554-86EC-212C-1877DCB88502}"/>
                </a:ext>
              </a:extLst>
            </p:cNvPr>
            <p:cNvGrpSpPr/>
            <p:nvPr/>
          </p:nvGrpSpPr>
          <p:grpSpPr>
            <a:xfrm>
              <a:off x="10532828" y="2144955"/>
              <a:ext cx="265460" cy="620708"/>
              <a:chOff x="9696730" y="2868462"/>
              <a:chExt cx="279977" cy="654653"/>
            </a:xfrm>
          </p:grpSpPr>
          <p:sp>
            <p:nvSpPr>
              <p:cNvPr id="90" name="Rectangle 229">
                <a:extLst>
                  <a:ext uri="{FF2B5EF4-FFF2-40B4-BE49-F238E27FC236}">
                    <a16:creationId xmlns="" xmlns:a16="http://schemas.microsoft.com/office/drawing/2014/main" id="{2FCA1B0A-2117-91AA-9E23-FCE30F5DD549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91" name="Isosceles Triangle 230">
                <a:extLst>
                  <a:ext uri="{FF2B5EF4-FFF2-40B4-BE49-F238E27FC236}">
                    <a16:creationId xmlns="" xmlns:a16="http://schemas.microsoft.com/office/drawing/2014/main" id="{A09C1DDC-B53D-4370-63B3-DF0C83C7BA40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0" name="Group 231">
              <a:extLst>
                <a:ext uri="{FF2B5EF4-FFF2-40B4-BE49-F238E27FC236}">
                  <a16:creationId xmlns="" xmlns:a16="http://schemas.microsoft.com/office/drawing/2014/main" id="{2FAFF850-6F94-5A33-757F-80950DF02156}"/>
                </a:ext>
              </a:extLst>
            </p:cNvPr>
            <p:cNvGrpSpPr/>
            <p:nvPr/>
          </p:nvGrpSpPr>
          <p:grpSpPr>
            <a:xfrm>
              <a:off x="10527933" y="4501733"/>
              <a:ext cx="265460" cy="620708"/>
              <a:chOff x="9696730" y="2868462"/>
              <a:chExt cx="279977" cy="654653"/>
            </a:xfrm>
          </p:grpSpPr>
          <p:sp>
            <p:nvSpPr>
              <p:cNvPr id="88" name="Rectangle 232">
                <a:extLst>
                  <a:ext uri="{FF2B5EF4-FFF2-40B4-BE49-F238E27FC236}">
                    <a16:creationId xmlns="" xmlns:a16="http://schemas.microsoft.com/office/drawing/2014/main" id="{0606E4F7-BE5D-63C4-5F75-2C0B0FF5DAAA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89" name="Isosceles Triangle 233">
                <a:extLst>
                  <a:ext uri="{FF2B5EF4-FFF2-40B4-BE49-F238E27FC236}">
                    <a16:creationId xmlns="" xmlns:a16="http://schemas.microsoft.com/office/drawing/2014/main" id="{4B307F2C-E32E-80A0-E1BB-0C83D3151760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81" name="Group 234">
              <a:extLst>
                <a:ext uri="{FF2B5EF4-FFF2-40B4-BE49-F238E27FC236}">
                  <a16:creationId xmlns="" xmlns:a16="http://schemas.microsoft.com/office/drawing/2014/main" id="{9225E933-30DC-444F-495A-8A54755401E3}"/>
                </a:ext>
              </a:extLst>
            </p:cNvPr>
            <p:cNvGrpSpPr/>
            <p:nvPr/>
          </p:nvGrpSpPr>
          <p:grpSpPr>
            <a:xfrm>
              <a:off x="11432406" y="3419591"/>
              <a:ext cx="265460" cy="620708"/>
              <a:chOff x="9696730" y="2868462"/>
              <a:chExt cx="279977" cy="654653"/>
            </a:xfrm>
          </p:grpSpPr>
          <p:sp>
            <p:nvSpPr>
              <p:cNvPr id="86" name="Rectangle 235">
                <a:extLst>
                  <a:ext uri="{FF2B5EF4-FFF2-40B4-BE49-F238E27FC236}">
                    <a16:creationId xmlns="" xmlns:a16="http://schemas.microsoft.com/office/drawing/2014/main" id="{74AB2C81-E857-551B-C1DB-85F2AFFA25EB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87" name="Isosceles Triangle 236">
                <a:extLst>
                  <a:ext uri="{FF2B5EF4-FFF2-40B4-BE49-F238E27FC236}">
                    <a16:creationId xmlns="" xmlns:a16="http://schemas.microsoft.com/office/drawing/2014/main" id="{470D6136-C039-14F5-C450-B4AB2F649CF9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82" name="Straight Arrow Connector 250">
              <a:extLst>
                <a:ext uri="{FF2B5EF4-FFF2-40B4-BE49-F238E27FC236}">
                  <a16:creationId xmlns="" xmlns:a16="http://schemas.microsoft.com/office/drawing/2014/main" id="{17BC4750-81AC-D29A-12E8-B28E8461BB95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 flipV="1">
              <a:off x="10848003" y="6107713"/>
              <a:ext cx="631902" cy="5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Group 254">
              <a:extLst>
                <a:ext uri="{FF2B5EF4-FFF2-40B4-BE49-F238E27FC236}">
                  <a16:creationId xmlns="" xmlns:a16="http://schemas.microsoft.com/office/drawing/2014/main" id="{5FFD3C46-6C60-975A-389C-A09EF07F785A}"/>
                </a:ext>
              </a:extLst>
            </p:cNvPr>
            <p:cNvGrpSpPr/>
            <p:nvPr/>
          </p:nvGrpSpPr>
          <p:grpSpPr>
            <a:xfrm>
              <a:off x="12491795" y="4574029"/>
              <a:ext cx="265460" cy="620708"/>
              <a:chOff x="9696730" y="2868462"/>
              <a:chExt cx="279977" cy="654653"/>
            </a:xfrm>
          </p:grpSpPr>
          <p:sp>
            <p:nvSpPr>
              <p:cNvPr id="84" name="Rectangle 255">
                <a:extLst>
                  <a:ext uri="{FF2B5EF4-FFF2-40B4-BE49-F238E27FC236}">
                    <a16:creationId xmlns="" xmlns:a16="http://schemas.microsoft.com/office/drawing/2014/main" id="{6002C1FD-26F1-A351-B302-B0C8FEAF643D}"/>
                  </a:ext>
                </a:extLst>
              </p:cNvPr>
              <p:cNvSpPr/>
              <p:nvPr/>
            </p:nvSpPr>
            <p:spPr>
              <a:xfrm>
                <a:off x="9696730" y="2868462"/>
                <a:ext cx="279977" cy="65465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7"/>
              </a:p>
            </p:txBody>
          </p:sp>
          <p:sp>
            <p:nvSpPr>
              <p:cNvPr id="85" name="Isosceles Triangle 256">
                <a:extLst>
                  <a:ext uri="{FF2B5EF4-FFF2-40B4-BE49-F238E27FC236}">
                    <a16:creationId xmlns="" xmlns:a16="http://schemas.microsoft.com/office/drawing/2014/main" id="{893D6F1B-8868-1839-419E-F4D2594E4C40}"/>
                  </a:ext>
                </a:extLst>
              </p:cNvPr>
              <p:cNvSpPr/>
              <p:nvPr/>
            </p:nvSpPr>
            <p:spPr>
              <a:xfrm>
                <a:off x="9760222" y="3356199"/>
                <a:ext cx="149774" cy="16457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143" name="TextBox 240">
            <a:extLst>
              <a:ext uri="{FF2B5EF4-FFF2-40B4-BE49-F238E27FC236}">
                <a16:creationId xmlns="" xmlns:a16="http://schemas.microsoft.com/office/drawing/2014/main" id="{61496D31-7BCF-1364-032D-7C04431F23B0}"/>
              </a:ext>
            </a:extLst>
          </p:cNvPr>
          <p:cNvSpPr txBox="1"/>
          <p:nvPr/>
        </p:nvSpPr>
        <p:spPr>
          <a:xfrm>
            <a:off x="1913008" y="2099338"/>
            <a:ext cx="4162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73169">
              <a:defRPr/>
            </a:pPr>
            <a:r>
              <a:rPr lang="en-US" sz="3750" dirty="0">
                <a:latin typeface="Calisto MT" panose="02040603050505030304"/>
              </a:rPr>
              <a:t>*</a:t>
            </a:r>
          </a:p>
        </p:txBody>
      </p:sp>
      <p:graphicFrame>
        <p:nvGraphicFramePr>
          <p:cNvPr id="144" name="Table 241">
            <a:extLst>
              <a:ext uri="{FF2B5EF4-FFF2-40B4-BE49-F238E27FC236}">
                <a16:creationId xmlns="" xmlns:a16="http://schemas.microsoft.com/office/drawing/2014/main" id="{4C478B3C-8F45-448C-C0D6-1C707ECA68E5}"/>
              </a:ext>
            </a:extLst>
          </p:cNvPr>
          <p:cNvGraphicFramePr>
            <a:graphicFrameLocks noGrp="1"/>
          </p:cNvGraphicFramePr>
          <p:nvPr/>
        </p:nvGraphicFramePr>
        <p:xfrm>
          <a:off x="2514150" y="1952037"/>
          <a:ext cx="1573695" cy="1042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565">
                  <a:extLst>
                    <a:ext uri="{9D8B030D-6E8A-4147-A177-3AD203B41FA5}">
                      <a16:colId xmlns="" xmlns:a16="http://schemas.microsoft.com/office/drawing/2014/main" val="400544180"/>
                    </a:ext>
                  </a:extLst>
                </a:gridCol>
                <a:gridCol w="524565">
                  <a:extLst>
                    <a:ext uri="{9D8B030D-6E8A-4147-A177-3AD203B41FA5}">
                      <a16:colId xmlns="" xmlns:a16="http://schemas.microsoft.com/office/drawing/2014/main" val="2901750324"/>
                    </a:ext>
                  </a:extLst>
                </a:gridCol>
                <a:gridCol w="524565">
                  <a:extLst>
                    <a:ext uri="{9D8B030D-6E8A-4147-A177-3AD203B41FA5}">
                      <a16:colId xmlns="" xmlns:a16="http://schemas.microsoft.com/office/drawing/2014/main" val="2995478870"/>
                    </a:ext>
                  </a:extLst>
                </a:gridCol>
              </a:tblGrid>
              <a:tr h="34763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2435046"/>
                  </a:ext>
                </a:extLst>
              </a:tr>
              <a:tr h="34763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8437348"/>
                  </a:ext>
                </a:extLst>
              </a:tr>
              <a:tr h="34763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-1</a:t>
                      </a:r>
                    </a:p>
                  </a:txBody>
                  <a:tcPr marL="85725" marR="85725" marT="42863" marB="4286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8066812"/>
                  </a:ext>
                </a:extLst>
              </a:tr>
            </a:tbl>
          </a:graphicData>
        </a:graphic>
      </p:graphicFrame>
      <p:sp>
        <p:nvSpPr>
          <p:cNvPr id="145" name="TextBox 245">
            <a:extLst>
              <a:ext uri="{FF2B5EF4-FFF2-40B4-BE49-F238E27FC236}">
                <a16:creationId xmlns="" xmlns:a16="http://schemas.microsoft.com/office/drawing/2014/main" id="{8D009684-77F5-6080-AB66-D4965CBF0D1D}"/>
              </a:ext>
            </a:extLst>
          </p:cNvPr>
          <p:cNvSpPr txBox="1"/>
          <p:nvPr/>
        </p:nvSpPr>
        <p:spPr>
          <a:xfrm>
            <a:off x="648130" y="3532929"/>
            <a:ext cx="44911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73169">
              <a:defRPr/>
            </a:pPr>
            <a:r>
              <a:rPr lang="en-US" sz="3750" dirty="0">
                <a:latin typeface="Calisto MT" panose="02040603050505030304"/>
              </a:rPr>
              <a:t>=</a:t>
            </a:r>
          </a:p>
        </p:txBody>
      </p:sp>
      <p:graphicFrame>
        <p:nvGraphicFramePr>
          <p:cNvPr id="146" name="Table 246">
            <a:extLst>
              <a:ext uri="{FF2B5EF4-FFF2-40B4-BE49-F238E27FC236}">
                <a16:creationId xmlns="" xmlns:a16="http://schemas.microsoft.com/office/drawing/2014/main" id="{ECBF1D28-AB34-5F77-C323-8576A7D4FA4E}"/>
              </a:ext>
            </a:extLst>
          </p:cNvPr>
          <p:cNvGraphicFramePr>
            <a:graphicFrameLocks noGrp="1"/>
          </p:cNvGraphicFramePr>
          <p:nvPr/>
        </p:nvGraphicFramePr>
        <p:xfrm>
          <a:off x="187545" y="1781446"/>
          <a:ext cx="1581978" cy="1041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7326">
                  <a:extLst>
                    <a:ext uri="{9D8B030D-6E8A-4147-A177-3AD203B41FA5}">
                      <a16:colId xmlns="" xmlns:a16="http://schemas.microsoft.com/office/drawing/2014/main" val="2893334331"/>
                    </a:ext>
                  </a:extLst>
                </a:gridCol>
                <a:gridCol w="527326">
                  <a:extLst>
                    <a:ext uri="{9D8B030D-6E8A-4147-A177-3AD203B41FA5}">
                      <a16:colId xmlns="" xmlns:a16="http://schemas.microsoft.com/office/drawing/2014/main" val="688713162"/>
                    </a:ext>
                  </a:extLst>
                </a:gridCol>
                <a:gridCol w="527326">
                  <a:extLst>
                    <a:ext uri="{9D8B030D-6E8A-4147-A177-3AD203B41FA5}">
                      <a16:colId xmlns="" xmlns:a16="http://schemas.microsoft.com/office/drawing/2014/main" val="39488272"/>
                    </a:ext>
                  </a:extLst>
                </a:gridCol>
              </a:tblGrid>
              <a:tr h="3472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6909333"/>
                  </a:ext>
                </a:extLst>
              </a:tr>
              <a:tr h="3472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6813163"/>
                  </a:ext>
                </a:extLst>
              </a:tr>
              <a:tr h="34723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marL="85725" marR="85725" marT="42863" marB="4286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9407842"/>
                  </a:ext>
                </a:extLst>
              </a:tr>
            </a:tbl>
          </a:graphicData>
        </a:graphic>
      </p:graphicFrame>
      <p:graphicFrame>
        <p:nvGraphicFramePr>
          <p:cNvPr id="147" name="Table 11">
            <a:extLst>
              <a:ext uri="{FF2B5EF4-FFF2-40B4-BE49-F238E27FC236}">
                <a16:creationId xmlns="" xmlns:a16="http://schemas.microsoft.com/office/drawing/2014/main" id="{71E49430-9F4A-9D21-9ABE-20FE2C8B2C75}"/>
              </a:ext>
            </a:extLst>
          </p:cNvPr>
          <p:cNvGraphicFramePr>
            <a:graphicFrameLocks noGrp="1"/>
          </p:cNvGraphicFramePr>
          <p:nvPr/>
        </p:nvGraphicFramePr>
        <p:xfrm>
          <a:off x="1419286" y="3708451"/>
          <a:ext cx="493722" cy="345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722">
                  <a:extLst>
                    <a:ext uri="{9D8B030D-6E8A-4147-A177-3AD203B41FA5}">
                      <a16:colId xmlns="" xmlns:a16="http://schemas.microsoft.com/office/drawing/2014/main" val="183560624"/>
                    </a:ext>
                  </a:extLst>
                </a:gridCol>
              </a:tblGrid>
              <a:tr h="34513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85725" marR="85725" marT="42863" marB="4286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4844720"/>
                  </a:ext>
                </a:extLst>
              </a:tr>
            </a:tbl>
          </a:graphicData>
        </a:graphic>
      </p:graphicFrame>
      <p:sp>
        <p:nvSpPr>
          <p:cNvPr id="148" name="Title 3">
            <a:extLst>
              <a:ext uri="{FF2B5EF4-FFF2-40B4-BE49-F238E27FC236}">
                <a16:creationId xmlns="" xmlns:a16="http://schemas.microsoft.com/office/drawing/2014/main" id="{DDB5912B-94A0-9C57-2728-BCDFF720CD09}"/>
              </a:ext>
            </a:extLst>
          </p:cNvPr>
          <p:cNvSpPr txBox="1">
            <a:spLocks/>
          </p:cNvSpPr>
          <p:nvPr/>
        </p:nvSpPr>
        <p:spPr>
          <a:xfrm>
            <a:off x="268511" y="258076"/>
            <a:ext cx="9863997" cy="307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Previous Operation</a:t>
            </a:r>
          </a:p>
        </p:txBody>
      </p:sp>
      <p:sp>
        <p:nvSpPr>
          <p:cNvPr id="149" name="TextBox 4">
            <a:extLst>
              <a:ext uri="{FF2B5EF4-FFF2-40B4-BE49-F238E27FC236}">
                <a16:creationId xmlns="" xmlns:a16="http://schemas.microsoft.com/office/drawing/2014/main" id="{78214E64-7EB6-CFCD-5E1F-60ABF794B500}"/>
              </a:ext>
            </a:extLst>
          </p:cNvPr>
          <p:cNvSpPr txBox="1"/>
          <p:nvPr/>
        </p:nvSpPr>
        <p:spPr>
          <a:xfrm>
            <a:off x="4835212" y="2157046"/>
            <a:ext cx="26264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First : Point wise Multiplication</a:t>
            </a:r>
          </a:p>
          <a:p>
            <a:r>
              <a:rPr lang="en-US" b="1" dirty="0"/>
              <a:t>9 Multiplications</a:t>
            </a:r>
          </a:p>
        </p:txBody>
      </p:sp>
      <p:sp>
        <p:nvSpPr>
          <p:cNvPr id="150" name="TextBox 157">
            <a:extLst>
              <a:ext uri="{FF2B5EF4-FFF2-40B4-BE49-F238E27FC236}">
                <a16:creationId xmlns="" xmlns:a16="http://schemas.microsoft.com/office/drawing/2014/main" id="{B2D02580-CDC4-4CA1-CACD-EEA0329B8CEB}"/>
              </a:ext>
            </a:extLst>
          </p:cNvPr>
          <p:cNvSpPr txBox="1"/>
          <p:nvPr/>
        </p:nvSpPr>
        <p:spPr>
          <a:xfrm>
            <a:off x="5876720" y="382115"/>
            <a:ext cx="262643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Second : Addition</a:t>
            </a:r>
          </a:p>
          <a:p>
            <a:pPr algn="l"/>
            <a:r>
              <a:rPr lang="en-US" b="1" dirty="0"/>
              <a:t>8 Additions</a:t>
            </a:r>
          </a:p>
        </p:txBody>
      </p:sp>
      <p:sp>
        <p:nvSpPr>
          <p:cNvPr id="151" name="TextBox 7">
            <a:extLst>
              <a:ext uri="{FF2B5EF4-FFF2-40B4-BE49-F238E27FC236}">
                <a16:creationId xmlns="" xmlns:a16="http://schemas.microsoft.com/office/drawing/2014/main" id="{06825A2C-D821-B19D-995D-8748C74C3A06}"/>
              </a:ext>
            </a:extLst>
          </p:cNvPr>
          <p:cNvSpPr txBox="1"/>
          <p:nvPr/>
        </p:nvSpPr>
        <p:spPr>
          <a:xfrm>
            <a:off x="537626" y="4649530"/>
            <a:ext cx="594801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1 Output Cost = 9 Multiplications + 8 Additions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4 Outputs Cost = 36 Multiplications + 32 Additions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700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9" grpId="0"/>
      <p:bldP spid="150" grpId="0"/>
    </p:bldLst>
  </p:timing>
</p:sld>
</file>

<file path=ppt/theme/theme1.xml><?xml version="1.0" encoding="utf-8"?>
<a:theme xmlns:a="http://schemas.openxmlformats.org/drawingml/2006/main" name="ICVS_2021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="" xmlns:thm15="http://schemas.microsoft.com/office/thememl/2012/main" name="ICVS Presentation Migration Start" id="{E8278154-22C8-4984-9AC3-C44375C7E703}" vid="{0D28603B-851E-4DE9-96D0-775451880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ICVS Presentation Migration Start</Template>
  <TotalTime>16189</TotalTime>
  <Words>1877</Words>
  <Application>Microsoft Office PowerPoint</Application>
  <PresentationFormat>Custom</PresentationFormat>
  <Paragraphs>985</Paragraphs>
  <Slides>35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ICVS_2021</vt:lpstr>
      <vt:lpstr>PowerPoint Presentation</vt:lpstr>
      <vt:lpstr>Agenda</vt:lpstr>
      <vt:lpstr>ML Algorithms</vt:lpstr>
      <vt:lpstr>ML Algorithms Applications </vt:lpstr>
      <vt:lpstr>Motivation</vt:lpstr>
      <vt:lpstr>Contributions</vt:lpstr>
      <vt:lpstr>Max Pooling Layer</vt:lpstr>
      <vt:lpstr>Winograd Convolution</vt:lpstr>
      <vt:lpstr>PowerPoint Presentation</vt:lpstr>
      <vt:lpstr>PowerPoint Presentation</vt:lpstr>
      <vt:lpstr>PowerPoint Presentation</vt:lpstr>
      <vt:lpstr>DP Unit Flow</vt:lpstr>
      <vt:lpstr>Data Insertion &amp; FIFO Operation</vt:lpstr>
      <vt:lpstr>Matrix Transform Operation </vt:lpstr>
      <vt:lpstr>Scalable Hardware</vt:lpstr>
      <vt:lpstr>Scalable Data Paths </vt:lpstr>
      <vt:lpstr>Dealing with Complicated Control</vt:lpstr>
      <vt:lpstr>Pooling Merge </vt:lpstr>
      <vt:lpstr>Results of the Drown Model</vt:lpstr>
      <vt:lpstr>PowerPoint Presentation</vt:lpstr>
      <vt:lpstr>PowerPoint Presentation</vt:lpstr>
      <vt:lpstr>PowerPoint Presentation</vt:lpstr>
      <vt:lpstr>PowerPoint Presentation</vt:lpstr>
      <vt:lpstr>Padding in CNN</vt:lpstr>
      <vt:lpstr>Data Flow</vt:lpstr>
      <vt:lpstr>STRIDE 2 </vt:lpstr>
      <vt:lpstr>Data Flow</vt:lpstr>
      <vt:lpstr>PowerPoint Presentation</vt:lpstr>
      <vt:lpstr>Veloce Emulator</vt:lpstr>
      <vt:lpstr>  Fashion model </vt:lpstr>
      <vt:lpstr>   Results</vt:lpstr>
      <vt:lpstr>AI-Agent (Drone)</vt:lpstr>
      <vt:lpstr>  Results</vt:lpstr>
      <vt:lpstr>Future Work</vt:lpstr>
      <vt:lpstr>Thank You…</vt:lpstr>
    </vt:vector>
  </TitlesOfParts>
  <Company>Mentor Graphics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ICVS Presentation Migration Start</dc:title>
  <dc:creator>Dunn, Carole</dc:creator>
  <cp:lastModifiedBy>Kareem</cp:lastModifiedBy>
  <cp:revision>554</cp:revision>
  <dcterms:created xsi:type="dcterms:W3CDTF">2020-12-17T18:33:52Z</dcterms:created>
  <dcterms:modified xsi:type="dcterms:W3CDTF">2022-07-23T20:33:44Z</dcterms:modified>
</cp:coreProperties>
</file>